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handoutMasterIdLst>
    <p:handoutMasterId r:id="rId33"/>
  </p:handoutMasterIdLst>
  <p:sldIdLst>
    <p:sldId id="256" r:id="rId2"/>
    <p:sldId id="257" r:id="rId3"/>
    <p:sldId id="313" r:id="rId4"/>
    <p:sldId id="258" r:id="rId5"/>
    <p:sldId id="259" r:id="rId6"/>
    <p:sldId id="263" r:id="rId7"/>
    <p:sldId id="264" r:id="rId8"/>
    <p:sldId id="273" r:id="rId9"/>
    <p:sldId id="323" r:id="rId10"/>
    <p:sldId id="326" r:id="rId11"/>
    <p:sldId id="277" r:id="rId12"/>
    <p:sldId id="270" r:id="rId13"/>
    <p:sldId id="271" r:id="rId14"/>
    <p:sldId id="325" r:id="rId15"/>
    <p:sldId id="289" r:id="rId16"/>
    <p:sldId id="294" r:id="rId17"/>
    <p:sldId id="295" r:id="rId18"/>
    <p:sldId id="302" r:id="rId19"/>
    <p:sldId id="278" r:id="rId20"/>
    <p:sldId id="279" r:id="rId21"/>
    <p:sldId id="322" r:id="rId22"/>
    <p:sldId id="280" r:id="rId23"/>
    <p:sldId id="282" r:id="rId24"/>
    <p:sldId id="311" r:id="rId25"/>
    <p:sldId id="320" r:id="rId26"/>
    <p:sldId id="321" r:id="rId27"/>
    <p:sldId id="317" r:id="rId28"/>
    <p:sldId id="307" r:id="rId29"/>
    <p:sldId id="308" r:id="rId30"/>
    <p:sldId id="318" r:id="rId31"/>
  </p:sldIdLst>
  <p:sldSz cx="18288000" cy="10287000"/>
  <p:notesSz cx="7077075" cy="9363075"/>
  <p:embeddedFontLst>
    <p:embeddedFont>
      <p:font typeface="Anton" pitchFamily="2" charset="0"/>
      <p:regular r:id="rId34"/>
    </p:embeddedFont>
    <p:embeddedFont>
      <p:font typeface="Arimo" panose="020B0604020202020204" charset="0"/>
      <p:regular r:id="rId35"/>
    </p:embeddedFont>
    <p:embeddedFont>
      <p:font typeface="Arimo Bold" panose="020B0604020202020204" charset="0"/>
      <p:regular r:id="rId36"/>
    </p:embeddedFont>
    <p:embeddedFont>
      <p:font typeface="Calibri" panose="020F0502020204030204" pitchFamily="34" charset="0"/>
      <p:regular r:id="rId37"/>
      <p:bold r:id="rId38"/>
      <p:italic r:id="rId39"/>
      <p:boldItalic r:id="rId40"/>
    </p:embeddedFont>
    <p:embeddedFont>
      <p:font typeface="DM Sans" pitchFamily="2" charset="0"/>
      <p:regular r:id="rId41"/>
      <p:bold r:id="rId42"/>
      <p:italic r:id="rId43"/>
      <p:boldItalic r:id="rId44"/>
    </p:embeddedFont>
    <p:embeddedFont>
      <p:font typeface="DM Sans Bold" charset="0"/>
      <p:regular r:id="rId45"/>
    </p:embeddedFont>
    <p:embeddedFont>
      <p:font typeface="Open Sans" panose="020B0606030504020204" pitchFamily="34" charset="0"/>
      <p:regular r:id="rId46"/>
      <p:bold r:id="rId47"/>
      <p:italic r:id="rId48"/>
      <p:boldItalic r:id="rId49"/>
    </p:embeddedFont>
    <p:embeddedFont>
      <p:font typeface="Open Sans Bold" panose="020B0806030504020204" charset="0"/>
      <p:regular r:id="rId50"/>
      <p:bold r:id="rId51"/>
    </p:embeddedFont>
    <p:embeddedFont>
      <p:font typeface="Open Sans Light" panose="020B0306030504020204" pitchFamily="34" charset="0"/>
      <p:regular r:id="rId52"/>
      <p:italic r:id="rId53"/>
    </p:embeddedFont>
    <p:embeddedFont>
      <p:font typeface="Open Sans Light Bold" panose="020B0604020202020204" charset="0"/>
      <p:regular r:id="rId54"/>
    </p:embeddedFont>
    <p:embeddedFont>
      <p:font typeface="Segoe UI" panose="020B0502040204020203" pitchFamily="34" charset="0"/>
      <p:regular r:id="rId55"/>
      <p:bold r:id="rId56"/>
      <p:italic r:id="rId57"/>
      <p:bold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BE74"/>
    <a:srgbClr val="3333CC"/>
    <a:srgbClr val="BA699B"/>
    <a:srgbClr val="CA5094"/>
    <a:srgbClr val="365F94"/>
    <a:srgbClr val="CB4D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3B1BC4-3906-4CCF-B816-46E9E6CEFCC7}" v="1" dt="2022-06-15T02:40:54.0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162" autoAdjust="0"/>
    <p:restoredTop sz="85109" autoAdjust="0"/>
  </p:normalViewPr>
  <p:slideViewPr>
    <p:cSldViewPr>
      <p:cViewPr varScale="1">
        <p:scale>
          <a:sx n="62" d="100"/>
          <a:sy n="62" d="100"/>
        </p:scale>
        <p:origin x="132" y="120"/>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75" d="100"/>
        <a:sy n="75" d="100"/>
      </p:scale>
      <p:origin x="0" y="0"/>
    </p:cViewPr>
  </p:sorterViewPr>
  <p:notesViewPr>
    <p:cSldViewPr>
      <p:cViewPr varScale="1">
        <p:scale>
          <a:sx n="82" d="100"/>
          <a:sy n="82" d="100"/>
        </p:scale>
        <p:origin x="3900"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font" Target="fonts/font22.fntdata"/><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font" Target="fonts/font25.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font" Target="fonts/font23.fntdata"/><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font" Target="fonts/font21.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font" Target="fonts/font2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e@thearcofil.org" userId="635f9aabd34283a1" providerId="LiveId" clId="{2A3B1BC4-3906-4CCF-B816-46E9E6CEFCC7}"/>
    <pc:docChg chg="custSel delSld modSld">
      <pc:chgData name="carole@thearcofil.org" userId="635f9aabd34283a1" providerId="LiveId" clId="{2A3B1BC4-3906-4CCF-B816-46E9E6CEFCC7}" dt="2022-06-15T03:07:03.839" v="97" actId="20577"/>
      <pc:docMkLst>
        <pc:docMk/>
      </pc:docMkLst>
      <pc:sldChg chg="delSp modSp mod modNotesTx">
        <pc:chgData name="carole@thearcofil.org" userId="635f9aabd34283a1" providerId="LiveId" clId="{2A3B1BC4-3906-4CCF-B816-46E9E6CEFCC7}" dt="2022-06-15T03:07:03.839" v="97" actId="20577"/>
        <pc:sldMkLst>
          <pc:docMk/>
          <pc:sldMk cId="0" sldId="256"/>
        </pc:sldMkLst>
        <pc:spChg chg="del">
          <ac:chgData name="carole@thearcofil.org" userId="635f9aabd34283a1" providerId="LiveId" clId="{2A3B1BC4-3906-4CCF-B816-46E9E6CEFCC7}" dt="2022-06-15T02:23:42.085" v="0" actId="478"/>
          <ac:spMkLst>
            <pc:docMk/>
            <pc:sldMk cId="0" sldId="256"/>
            <ac:spMk id="7" creationId="{00000000-0000-0000-0000-000000000000}"/>
          </ac:spMkLst>
        </pc:spChg>
        <pc:spChg chg="mod">
          <ac:chgData name="carole@thearcofil.org" userId="635f9aabd34283a1" providerId="LiveId" clId="{2A3B1BC4-3906-4CCF-B816-46E9E6CEFCC7}" dt="2022-06-15T02:24:11.547" v="5" actId="1035"/>
          <ac:spMkLst>
            <pc:docMk/>
            <pc:sldMk cId="0" sldId="256"/>
            <ac:spMk id="8" creationId="{00000000-0000-0000-0000-000000000000}"/>
          </ac:spMkLst>
        </pc:spChg>
        <pc:spChg chg="del mod">
          <ac:chgData name="carole@thearcofil.org" userId="635f9aabd34283a1" providerId="LiveId" clId="{2A3B1BC4-3906-4CCF-B816-46E9E6CEFCC7}" dt="2022-06-15T02:23:49.491" v="2" actId="478"/>
          <ac:spMkLst>
            <pc:docMk/>
            <pc:sldMk cId="0" sldId="256"/>
            <ac:spMk id="9" creationId="{00000000-0000-0000-0000-000000000000}"/>
          </ac:spMkLst>
        </pc:spChg>
      </pc:sldChg>
      <pc:sldChg chg="del">
        <pc:chgData name="carole@thearcofil.org" userId="635f9aabd34283a1" providerId="LiveId" clId="{2A3B1BC4-3906-4CCF-B816-46E9E6CEFCC7}" dt="2022-06-15T02:42:06.570" v="94" actId="2696"/>
        <pc:sldMkLst>
          <pc:docMk/>
          <pc:sldMk cId="0" sldId="305"/>
        </pc:sldMkLst>
      </pc:sldChg>
      <pc:sldChg chg="modSp mod">
        <pc:chgData name="carole@thearcofil.org" userId="635f9aabd34283a1" providerId="LiveId" clId="{2A3B1BC4-3906-4CCF-B816-46E9E6CEFCC7}" dt="2022-06-15T02:41:41.135" v="93" actId="20577"/>
        <pc:sldMkLst>
          <pc:docMk/>
          <pc:sldMk cId="532302817" sldId="321"/>
        </pc:sldMkLst>
        <pc:spChg chg="mod">
          <ac:chgData name="carole@thearcofil.org" userId="635f9aabd34283a1" providerId="LiveId" clId="{2A3B1BC4-3906-4CCF-B816-46E9E6CEFCC7}" dt="2022-06-15T02:41:41.135" v="93" actId="20577"/>
          <ac:spMkLst>
            <pc:docMk/>
            <pc:sldMk cId="532302817" sldId="321"/>
            <ac:spMk id="6" creationId="{D7D7C087-6BDB-4ABC-B349-AB5E79289AA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6B4BAE-ACBF-4EE0-99DE-748B291BA20F}"/>
              </a:ext>
            </a:extLst>
          </p:cNvPr>
          <p:cNvSpPr>
            <a:spLocks noGrp="1"/>
          </p:cNvSpPr>
          <p:nvPr>
            <p:ph type="hdr" sz="quarter"/>
          </p:nvPr>
        </p:nvSpPr>
        <p:spPr>
          <a:xfrm>
            <a:off x="0" y="1"/>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a:extLst>
              <a:ext uri="{FF2B5EF4-FFF2-40B4-BE49-F238E27FC236}">
                <a16:creationId xmlns:a16="http://schemas.microsoft.com/office/drawing/2014/main" id="{9DC08915-7819-4255-AD16-0A9167C8ABC0}"/>
              </a:ext>
            </a:extLst>
          </p:cNvPr>
          <p:cNvSpPr>
            <a:spLocks noGrp="1"/>
          </p:cNvSpPr>
          <p:nvPr>
            <p:ph type="dt" sz="quarter" idx="1"/>
          </p:nvPr>
        </p:nvSpPr>
        <p:spPr>
          <a:xfrm>
            <a:off x="4008705" y="1"/>
            <a:ext cx="3066733" cy="469780"/>
          </a:xfrm>
          <a:prstGeom prst="rect">
            <a:avLst/>
          </a:prstGeom>
        </p:spPr>
        <p:txBody>
          <a:bodyPr vert="horz" lIns="93936" tIns="46968" rIns="93936" bIns="46968" rtlCol="0"/>
          <a:lstStyle>
            <a:lvl1pPr algn="r">
              <a:defRPr sz="1200"/>
            </a:lvl1pPr>
          </a:lstStyle>
          <a:p>
            <a:fld id="{C7C374BE-6E5D-40A5-9EF8-80FFFD54835D}" type="datetimeFigureOut">
              <a:rPr lang="en-US" smtClean="0"/>
              <a:t>6/14/2022</a:t>
            </a:fld>
            <a:endParaRPr lang="en-US"/>
          </a:p>
        </p:txBody>
      </p:sp>
      <p:sp>
        <p:nvSpPr>
          <p:cNvPr id="4" name="Footer Placeholder 3">
            <a:extLst>
              <a:ext uri="{FF2B5EF4-FFF2-40B4-BE49-F238E27FC236}">
                <a16:creationId xmlns:a16="http://schemas.microsoft.com/office/drawing/2014/main" id="{B2838ECC-F167-4A1F-AA05-B2E4D6330F1B}"/>
              </a:ext>
            </a:extLst>
          </p:cNvPr>
          <p:cNvSpPr>
            <a:spLocks noGrp="1"/>
          </p:cNvSpPr>
          <p:nvPr>
            <p:ph type="ftr" sz="quarter" idx="2"/>
          </p:nvPr>
        </p:nvSpPr>
        <p:spPr>
          <a:xfrm>
            <a:off x="0" y="8893296"/>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A898C93-13E5-482D-BF2D-C4F800A07767}"/>
              </a:ext>
            </a:extLst>
          </p:cNvPr>
          <p:cNvSpPr>
            <a:spLocks noGrp="1"/>
          </p:cNvSpPr>
          <p:nvPr>
            <p:ph type="sldNum" sz="quarter" idx="3"/>
          </p:nvPr>
        </p:nvSpPr>
        <p:spPr>
          <a:xfrm>
            <a:off x="4008705" y="8893296"/>
            <a:ext cx="3066733" cy="469779"/>
          </a:xfrm>
          <a:prstGeom prst="rect">
            <a:avLst/>
          </a:prstGeom>
        </p:spPr>
        <p:txBody>
          <a:bodyPr vert="horz" lIns="93936" tIns="46968" rIns="93936" bIns="46968" rtlCol="0" anchor="b"/>
          <a:lstStyle>
            <a:lvl1pPr algn="r">
              <a:defRPr sz="1200"/>
            </a:lvl1pPr>
          </a:lstStyle>
          <a:p>
            <a:fld id="{0ECA5903-2007-41DA-906B-E5A194B40098}" type="slidenum">
              <a:rPr lang="en-US" smtClean="0"/>
              <a:t>‹#›</a:t>
            </a:fld>
            <a:endParaRPr lang="en-US"/>
          </a:p>
        </p:txBody>
      </p:sp>
    </p:spTree>
    <p:extLst>
      <p:ext uri="{BB962C8B-B14F-4D97-AF65-F5344CB8AC3E}">
        <p14:creationId xmlns:p14="http://schemas.microsoft.com/office/powerpoint/2010/main" val="3010687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88977" cy="351115"/>
          </a:xfrm>
          <a:prstGeom prst="rect">
            <a:avLst/>
          </a:prstGeom>
        </p:spPr>
        <p:txBody>
          <a:bodyPr vert="horz" lIns="93936" tIns="46968" rIns="93936" bIns="46968" rtlCol="0"/>
          <a:lstStyle>
            <a:lvl1pPr algn="l">
              <a:defRPr sz="1200"/>
            </a:lvl1pPr>
          </a:lstStyle>
          <a:p>
            <a:endParaRPr lang="cs-CZ"/>
          </a:p>
        </p:txBody>
      </p:sp>
      <p:sp>
        <p:nvSpPr>
          <p:cNvPr id="3" name="Date Placeholder 2"/>
          <p:cNvSpPr>
            <a:spLocks noGrp="1"/>
          </p:cNvSpPr>
          <p:nvPr>
            <p:ph type="dt" idx="1"/>
          </p:nvPr>
        </p:nvSpPr>
        <p:spPr>
          <a:xfrm>
            <a:off x="5345485" y="1"/>
            <a:ext cx="4088977" cy="351115"/>
          </a:xfrm>
          <a:prstGeom prst="rect">
            <a:avLst/>
          </a:prstGeom>
        </p:spPr>
        <p:txBody>
          <a:bodyPr vert="horz" lIns="93936" tIns="46968" rIns="93936" bIns="46968" rtlCol="0"/>
          <a:lstStyle>
            <a:lvl1pPr algn="r">
              <a:defRPr sz="1200"/>
            </a:lvl1pPr>
          </a:lstStyle>
          <a:p>
            <a:fld id="{B7268E1E-0E44-426D-905E-8AD9B19D2182}" type="datetimeFigureOut">
              <a:rPr lang="cs-CZ" smtClean="0"/>
              <a:t>14.06.2022</a:t>
            </a:fld>
            <a:endParaRPr lang="cs-CZ"/>
          </a:p>
        </p:txBody>
      </p:sp>
      <p:sp>
        <p:nvSpPr>
          <p:cNvPr id="4" name="Slide Image Placeholder 3"/>
          <p:cNvSpPr>
            <a:spLocks noGrp="1" noRot="1" noChangeAspect="1"/>
          </p:cNvSpPr>
          <p:nvPr>
            <p:ph type="sldImg" idx="2"/>
          </p:nvPr>
        </p:nvSpPr>
        <p:spPr>
          <a:xfrm>
            <a:off x="2382838" y="525463"/>
            <a:ext cx="4670425" cy="2627312"/>
          </a:xfrm>
          <a:prstGeom prst="rect">
            <a:avLst/>
          </a:prstGeom>
          <a:noFill/>
          <a:ln w="12700">
            <a:solidFill>
              <a:prstClr val="black"/>
            </a:solidFill>
          </a:ln>
        </p:spPr>
        <p:txBody>
          <a:bodyPr vert="horz" lIns="93936" tIns="46968" rIns="93936" bIns="46968" rtlCol="0" anchor="ctr"/>
          <a:lstStyle/>
          <a:p>
            <a:endParaRPr lang="cs-CZ"/>
          </a:p>
        </p:txBody>
      </p:sp>
      <p:sp>
        <p:nvSpPr>
          <p:cNvPr id="5" name="Notes Placeholder 4"/>
          <p:cNvSpPr>
            <a:spLocks noGrp="1"/>
          </p:cNvSpPr>
          <p:nvPr>
            <p:ph type="body" sz="quarter" idx="3"/>
          </p:nvPr>
        </p:nvSpPr>
        <p:spPr>
          <a:xfrm>
            <a:off x="943610" y="3329093"/>
            <a:ext cx="7548880" cy="3155163"/>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658187"/>
            <a:ext cx="4088977" cy="349490"/>
          </a:xfrm>
          <a:prstGeom prst="rect">
            <a:avLst/>
          </a:prstGeom>
        </p:spPr>
        <p:txBody>
          <a:bodyPr vert="horz" lIns="93936" tIns="46968" rIns="93936" bIns="46968" rtlCol="0" anchor="b"/>
          <a:lstStyle>
            <a:lvl1pPr algn="l">
              <a:defRPr sz="1200"/>
            </a:lvl1pPr>
          </a:lstStyle>
          <a:p>
            <a:endParaRPr lang="cs-CZ"/>
          </a:p>
        </p:txBody>
      </p:sp>
      <p:sp>
        <p:nvSpPr>
          <p:cNvPr id="7" name="Slide Number Placeholder 6"/>
          <p:cNvSpPr>
            <a:spLocks noGrp="1"/>
          </p:cNvSpPr>
          <p:nvPr>
            <p:ph type="sldNum" sz="quarter" idx="5"/>
          </p:nvPr>
        </p:nvSpPr>
        <p:spPr>
          <a:xfrm>
            <a:off x="5345485" y="6658187"/>
            <a:ext cx="4088977" cy="349490"/>
          </a:xfrm>
          <a:prstGeom prst="rect">
            <a:avLst/>
          </a:prstGeom>
        </p:spPr>
        <p:txBody>
          <a:bodyPr vert="horz" lIns="93936" tIns="46968" rIns="93936" bIns="46968"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88977" cy="351115"/>
          </a:xfrm>
          <a:prstGeom prst="rect">
            <a:avLst/>
          </a:prstGeom>
        </p:spPr>
        <p:txBody>
          <a:bodyPr vert="horz" lIns="93936" tIns="46968" rIns="93936" bIns="46968" rtlCol="0"/>
          <a:lstStyle>
            <a:lvl1pPr algn="l">
              <a:defRPr sz="1200"/>
            </a:lvl1pPr>
          </a:lstStyle>
          <a:p>
            <a:endParaRPr lang="cs-CZ" sz="2000"/>
          </a:p>
        </p:txBody>
      </p:sp>
      <p:sp>
        <p:nvSpPr>
          <p:cNvPr id="3" name="Date Placeholder 2"/>
          <p:cNvSpPr>
            <a:spLocks noGrp="1"/>
          </p:cNvSpPr>
          <p:nvPr>
            <p:ph type="dt" idx="1"/>
          </p:nvPr>
        </p:nvSpPr>
        <p:spPr>
          <a:xfrm>
            <a:off x="5345485" y="1"/>
            <a:ext cx="4088977" cy="351115"/>
          </a:xfrm>
          <a:prstGeom prst="rect">
            <a:avLst/>
          </a:prstGeom>
        </p:spPr>
        <p:txBody>
          <a:bodyPr vert="horz" lIns="93936" tIns="46968" rIns="93936" bIns="46968" rtlCol="0"/>
          <a:lstStyle>
            <a:lvl1pPr algn="r">
              <a:defRPr sz="1200"/>
            </a:lvl1pPr>
          </a:lstStyle>
          <a:p>
            <a:fld id="{B7268E1E-0E44-426D-905E-8AD9B19D2182}" type="datetimeFigureOut">
              <a:rPr lang="cs-CZ" sz="2000" smtClean="0"/>
              <a:t>14.06.2022</a:t>
            </a:fld>
            <a:endParaRPr lang="cs-CZ" sz="2000"/>
          </a:p>
        </p:txBody>
      </p:sp>
      <p:sp>
        <p:nvSpPr>
          <p:cNvPr id="4" name="Slide Image Placeholder 3"/>
          <p:cNvSpPr>
            <a:spLocks noGrp="1" noRot="1" noChangeAspect="1"/>
          </p:cNvSpPr>
          <p:nvPr>
            <p:ph type="sldImg" idx="2"/>
          </p:nvPr>
        </p:nvSpPr>
        <p:spPr>
          <a:xfrm>
            <a:off x="2382838" y="525463"/>
            <a:ext cx="4670425" cy="2627312"/>
          </a:xfrm>
          <a:prstGeom prst="rect">
            <a:avLst/>
          </a:prstGeom>
          <a:noFill/>
          <a:ln w="12700">
            <a:solidFill>
              <a:prstClr val="black"/>
            </a:solidFill>
          </a:ln>
        </p:spPr>
        <p:txBody>
          <a:bodyPr vert="horz" lIns="93936" tIns="46968" rIns="93936" bIns="46968" rtlCol="0" anchor="ctr"/>
          <a:lstStyle/>
          <a:p>
            <a:endParaRPr lang="cs-CZ" sz="2000"/>
          </a:p>
        </p:txBody>
      </p:sp>
      <p:sp>
        <p:nvSpPr>
          <p:cNvPr id="5" name="Notes Placeholder 4"/>
          <p:cNvSpPr>
            <a:spLocks noGrp="1"/>
          </p:cNvSpPr>
          <p:nvPr>
            <p:ph type="body" sz="quarter" idx="3"/>
          </p:nvPr>
        </p:nvSpPr>
        <p:spPr>
          <a:xfrm>
            <a:off x="943610" y="3329093"/>
            <a:ext cx="5947727" cy="3155163"/>
          </a:xfrm>
          <a:prstGeom prst="rect">
            <a:avLst/>
          </a:prstGeom>
        </p:spPr>
        <p:txBody>
          <a:bodyPr vert="horz" lIns="93936" tIns="46968" rIns="93936" bIns="46968" rtlCol="0"/>
          <a:lstStyle/>
          <a:p>
            <a:pPr lvl="0"/>
            <a:r>
              <a:rPr lang="en-US" sz="1800" dirty="0"/>
              <a:t>CAROLE</a:t>
            </a:r>
          </a:p>
          <a:p>
            <a:pPr lvl="0"/>
            <a:r>
              <a:rPr lang="en-US" sz="1800" dirty="0"/>
              <a:t>Good Afternoon. We’re very appreciative of your time and the opportunity for Going Home Coalition to advocate for the closure of the seven state operated developmental centers in Illinois.</a:t>
            </a:r>
          </a:p>
          <a:p>
            <a:pPr lvl="0"/>
            <a:endParaRPr lang="en-US" sz="1800" dirty="0"/>
          </a:p>
          <a:p>
            <a:pPr lvl="0"/>
            <a:r>
              <a:rPr lang="en-US" sz="1800" dirty="0"/>
              <a:t>We would to extend our gratitude to Governor Pritzker for his historic investment in community living for people with intellectual and developmental disabilities.  Going Home Coalition members know first hand how access to community supports and services truly changes people’s lives and, for that, we want to say thank you!</a:t>
            </a:r>
          </a:p>
          <a:p>
            <a:pPr lvl="0"/>
            <a:r>
              <a:rPr lang="en-US" sz="1800" dirty="0"/>
              <a:t>I also want to thank you for your commitment to systems change</a:t>
            </a:r>
            <a:r>
              <a:rPr lang="en-US" sz="1800"/>
              <a:t>. </a:t>
            </a:r>
            <a:endParaRPr lang="en-US" sz="2000" dirty="0"/>
          </a:p>
        </p:txBody>
      </p:sp>
      <p:sp>
        <p:nvSpPr>
          <p:cNvPr id="7" name="Slide Number Placeholder 6"/>
          <p:cNvSpPr>
            <a:spLocks noGrp="1"/>
          </p:cNvSpPr>
          <p:nvPr>
            <p:ph type="sldNum" sz="quarter" idx="5"/>
          </p:nvPr>
        </p:nvSpPr>
        <p:spPr>
          <a:xfrm>
            <a:off x="5345485" y="6658187"/>
            <a:ext cx="4088977" cy="349490"/>
          </a:xfrm>
          <a:prstGeom prst="rect">
            <a:avLst/>
          </a:prstGeom>
        </p:spPr>
        <p:txBody>
          <a:bodyPr vert="horz" lIns="93936" tIns="46968" rIns="93936" bIns="46968" rtlCol="0" anchor="b"/>
          <a:lstStyle>
            <a:lvl1pPr algn="r">
              <a:defRPr sz="1200"/>
            </a:lvl1pPr>
          </a:lstStyle>
          <a:p>
            <a:fld id="{871B2431-D351-4C6E-A3CF-9DFAC0E3E050}" type="slidenum">
              <a:rPr lang="cs-CZ" sz="2000" smtClean="0"/>
              <a:t>1</a:t>
            </a:fld>
            <a:endParaRPr lang="cs-CZ" sz="20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88977" cy="351115"/>
          </a:xfrm>
          <a:prstGeom prst="rect">
            <a:avLst/>
          </a:prstGeom>
        </p:spPr>
        <p:txBody>
          <a:bodyPr vert="horz" lIns="93936" tIns="46968" rIns="93936" bIns="46968" rtlCol="0"/>
          <a:lstStyle>
            <a:lvl1pPr algn="l">
              <a:defRPr sz="1200"/>
            </a:lvl1pPr>
          </a:lstStyle>
          <a:p>
            <a:endParaRPr lang="cs-CZ"/>
          </a:p>
        </p:txBody>
      </p:sp>
      <p:sp>
        <p:nvSpPr>
          <p:cNvPr id="3" name="Date Placeholder 2"/>
          <p:cNvSpPr>
            <a:spLocks noGrp="1"/>
          </p:cNvSpPr>
          <p:nvPr>
            <p:ph type="dt" idx="1"/>
          </p:nvPr>
        </p:nvSpPr>
        <p:spPr>
          <a:xfrm>
            <a:off x="5345485" y="1"/>
            <a:ext cx="4088977" cy="351115"/>
          </a:xfrm>
          <a:prstGeom prst="rect">
            <a:avLst/>
          </a:prstGeom>
        </p:spPr>
        <p:txBody>
          <a:bodyPr vert="horz" lIns="93936" tIns="46968" rIns="93936" bIns="46968" rtlCol="0"/>
          <a:lstStyle>
            <a:lvl1pPr algn="r">
              <a:defRPr sz="1200"/>
            </a:lvl1pPr>
          </a:lstStyle>
          <a:p>
            <a:fld id="{B7268E1E-0E44-426D-905E-8AD9B19D2182}" type="datetimeFigureOut">
              <a:rPr lang="cs-CZ" smtClean="0"/>
              <a:t>14.06.2022</a:t>
            </a:fld>
            <a:endParaRPr lang="cs-CZ"/>
          </a:p>
        </p:txBody>
      </p:sp>
      <p:sp>
        <p:nvSpPr>
          <p:cNvPr id="4" name="Slide Image Placeholder 3"/>
          <p:cNvSpPr>
            <a:spLocks noGrp="1" noRot="1" noChangeAspect="1"/>
          </p:cNvSpPr>
          <p:nvPr>
            <p:ph type="sldImg" idx="2"/>
          </p:nvPr>
        </p:nvSpPr>
        <p:spPr>
          <a:xfrm>
            <a:off x="2382838" y="525463"/>
            <a:ext cx="4670425" cy="2627312"/>
          </a:xfrm>
          <a:prstGeom prst="rect">
            <a:avLst/>
          </a:prstGeom>
          <a:noFill/>
          <a:ln w="12700">
            <a:solidFill>
              <a:prstClr val="black"/>
            </a:solidFill>
          </a:ln>
        </p:spPr>
        <p:txBody>
          <a:bodyPr vert="horz" lIns="93936" tIns="46968" rIns="93936" bIns="46968" rtlCol="0" anchor="ctr"/>
          <a:lstStyle/>
          <a:p>
            <a:endParaRPr lang="cs-CZ"/>
          </a:p>
        </p:txBody>
      </p:sp>
      <p:sp>
        <p:nvSpPr>
          <p:cNvPr id="5" name="Notes Placeholder 4"/>
          <p:cNvSpPr>
            <a:spLocks noGrp="1"/>
          </p:cNvSpPr>
          <p:nvPr>
            <p:ph type="body" sz="quarter" idx="3"/>
          </p:nvPr>
        </p:nvSpPr>
        <p:spPr>
          <a:xfrm>
            <a:off x="943610" y="3329093"/>
            <a:ext cx="5109527" cy="3155163"/>
          </a:xfrm>
          <a:prstGeom prst="rect">
            <a:avLst/>
          </a:prstGeom>
        </p:spPr>
        <p:txBody>
          <a:bodyPr vert="horz" lIns="93936" tIns="46968" rIns="93936" bIns="46968" rtlCol="0">
            <a:normAutofit fontScale="92500" lnSpcReduction="10000"/>
          </a:bodyPr>
          <a:lstStyle/>
          <a:p>
            <a:pPr lvl="0"/>
            <a:r>
              <a:rPr lang="en-US" sz="2000" dirty="0"/>
              <a:t>KATHERINE</a:t>
            </a:r>
          </a:p>
          <a:p>
            <a:pPr lvl="0"/>
            <a:r>
              <a:rPr lang="en-US" sz="2000" dirty="0"/>
              <a:t>The Division of Developmental Disabilities forecasts that in FY2023, from the 5,699 people actively seeking services, 700 adults will be pulled from the waiting list along with an additional 100 children will be pulled from the PUNS list which hasn’t happened in the last 12 years. </a:t>
            </a:r>
          </a:p>
          <a:p>
            <a:pPr lvl="0"/>
            <a:endParaRPr lang="en-US" sz="2000" dirty="0"/>
          </a:p>
          <a:p>
            <a:pPr lvl="0"/>
            <a:r>
              <a:rPr lang="en-US" sz="2000" dirty="0"/>
              <a:t>Closing SODCs and keeping the dollars within the DD system means many more people would have access to the services and supports they need.</a:t>
            </a:r>
          </a:p>
          <a:p>
            <a:pPr lvl="0"/>
            <a:endParaRPr lang="en-US" sz="2000" dirty="0"/>
          </a:p>
        </p:txBody>
      </p:sp>
      <p:sp>
        <p:nvSpPr>
          <p:cNvPr id="7" name="Slide Number Placeholder 6"/>
          <p:cNvSpPr>
            <a:spLocks noGrp="1"/>
          </p:cNvSpPr>
          <p:nvPr>
            <p:ph type="sldNum" sz="quarter" idx="5"/>
          </p:nvPr>
        </p:nvSpPr>
        <p:spPr>
          <a:xfrm>
            <a:off x="5345485" y="6658187"/>
            <a:ext cx="4088977" cy="349490"/>
          </a:xfrm>
          <a:prstGeom prst="rect">
            <a:avLst/>
          </a:prstGeom>
        </p:spPr>
        <p:txBody>
          <a:bodyPr vert="horz" lIns="93936" tIns="46968" rIns="93936" bIns="46968" rtlCol="0" anchor="b"/>
          <a:lstStyle>
            <a:lvl1pPr algn="r">
              <a:defRPr sz="1200"/>
            </a:lvl1pPr>
          </a:lstStyle>
          <a:p>
            <a:fld id="{871B2431-D351-4C6E-A3CF-9DFAC0E3E050}" type="slidenum">
              <a:rPr lang="cs-CZ" smtClean="0"/>
              <a:t>10</a:t>
            </a:fld>
            <a:endParaRPr lang="cs-CZ"/>
          </a:p>
        </p:txBody>
      </p:sp>
    </p:spTree>
    <p:extLst>
      <p:ext uri="{BB962C8B-B14F-4D97-AF65-F5344CB8AC3E}">
        <p14:creationId xmlns:p14="http://schemas.microsoft.com/office/powerpoint/2010/main" val="1774313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88977" cy="351115"/>
          </a:xfrm>
          <a:prstGeom prst="rect">
            <a:avLst/>
          </a:prstGeom>
        </p:spPr>
        <p:txBody>
          <a:bodyPr vert="horz" lIns="93936" tIns="46968" rIns="93936" bIns="46968" rtlCol="0"/>
          <a:lstStyle>
            <a:lvl1pPr algn="l">
              <a:defRPr sz="1200"/>
            </a:lvl1pPr>
          </a:lstStyle>
          <a:p>
            <a:endParaRPr lang="cs-CZ"/>
          </a:p>
        </p:txBody>
      </p:sp>
      <p:sp>
        <p:nvSpPr>
          <p:cNvPr id="3" name="Date Placeholder 2"/>
          <p:cNvSpPr>
            <a:spLocks noGrp="1"/>
          </p:cNvSpPr>
          <p:nvPr>
            <p:ph type="dt" idx="1"/>
          </p:nvPr>
        </p:nvSpPr>
        <p:spPr>
          <a:xfrm>
            <a:off x="5345485" y="1"/>
            <a:ext cx="4088977" cy="351115"/>
          </a:xfrm>
          <a:prstGeom prst="rect">
            <a:avLst/>
          </a:prstGeom>
        </p:spPr>
        <p:txBody>
          <a:bodyPr vert="horz" lIns="93936" tIns="46968" rIns="93936" bIns="46968" rtlCol="0"/>
          <a:lstStyle>
            <a:lvl1pPr algn="r">
              <a:defRPr sz="1200"/>
            </a:lvl1pPr>
          </a:lstStyle>
          <a:p>
            <a:fld id="{B7268E1E-0E44-426D-905E-8AD9B19D2182}" type="datetimeFigureOut">
              <a:rPr lang="cs-CZ" smtClean="0"/>
              <a:t>14.06.2022</a:t>
            </a:fld>
            <a:endParaRPr lang="cs-CZ"/>
          </a:p>
        </p:txBody>
      </p:sp>
      <p:sp>
        <p:nvSpPr>
          <p:cNvPr id="4" name="Slide Image Placeholder 3"/>
          <p:cNvSpPr>
            <a:spLocks noGrp="1" noRot="1" noChangeAspect="1"/>
          </p:cNvSpPr>
          <p:nvPr>
            <p:ph type="sldImg" idx="2"/>
          </p:nvPr>
        </p:nvSpPr>
        <p:spPr>
          <a:xfrm>
            <a:off x="2382838" y="525463"/>
            <a:ext cx="4670425" cy="2627312"/>
          </a:xfrm>
          <a:prstGeom prst="rect">
            <a:avLst/>
          </a:prstGeom>
          <a:noFill/>
          <a:ln w="12700">
            <a:solidFill>
              <a:prstClr val="black"/>
            </a:solidFill>
          </a:ln>
        </p:spPr>
        <p:txBody>
          <a:bodyPr vert="horz" lIns="93936" tIns="46968" rIns="93936" bIns="46968" rtlCol="0" anchor="ctr"/>
          <a:lstStyle/>
          <a:p>
            <a:endParaRPr lang="cs-CZ"/>
          </a:p>
        </p:txBody>
      </p:sp>
      <p:sp>
        <p:nvSpPr>
          <p:cNvPr id="5" name="Notes Placeholder 4"/>
          <p:cNvSpPr>
            <a:spLocks noGrp="1"/>
          </p:cNvSpPr>
          <p:nvPr>
            <p:ph type="body" sz="quarter" idx="3"/>
          </p:nvPr>
        </p:nvSpPr>
        <p:spPr>
          <a:xfrm>
            <a:off x="943610" y="3329093"/>
            <a:ext cx="5566727" cy="3155163"/>
          </a:xfrm>
          <a:prstGeom prst="rect">
            <a:avLst/>
          </a:prstGeom>
        </p:spPr>
        <p:txBody>
          <a:bodyPr vert="horz" lIns="93936" tIns="46968" rIns="93936" bIns="46968" rtlCol="0"/>
          <a:lstStyle/>
          <a:p>
            <a:pPr lvl="0"/>
            <a:r>
              <a:rPr lang="en-US" sz="2000" dirty="0"/>
              <a:t>KATHERINE</a:t>
            </a:r>
          </a:p>
          <a:p>
            <a:pPr lvl="0"/>
            <a:r>
              <a:rPr lang="en-US" sz="2000" dirty="0"/>
              <a:t>While the wait time to receive services is getting much shorter than in the past, people are still waiting for up to 5 years for those services. We have people in our group who have waited up to 12 years for services. Another person in our group has been waiting over 18 months to change funding to achieve a more appropriate level of funding for their disabled adult’s support needs.</a:t>
            </a:r>
          </a:p>
          <a:p>
            <a:pPr lvl="0"/>
            <a:r>
              <a:rPr lang="en-US" sz="2000" dirty="0"/>
              <a:t>Streamlined, timely access to services is a necessity to families and individuals with IDD. Facilitating people to obtain the supports they need assures people can remain in the community instead of being forced into moving into a state operated developmental center. Resident’s in SODCs forfeit their autonomy and independence having little if any choice when it comes to any decisions regarding their schedules, who they live with, and how they spend their days. </a:t>
            </a:r>
          </a:p>
          <a:p>
            <a:pPr lvl="0"/>
            <a:r>
              <a:rPr lang="en-US" sz="2000" dirty="0"/>
              <a:t>There is no comparison between the quality of life in the community versus an institution.</a:t>
            </a:r>
          </a:p>
        </p:txBody>
      </p:sp>
      <p:sp>
        <p:nvSpPr>
          <p:cNvPr id="6" name="Footer Placeholder 5"/>
          <p:cNvSpPr>
            <a:spLocks noGrp="1"/>
          </p:cNvSpPr>
          <p:nvPr>
            <p:ph type="ftr" sz="quarter" idx="4"/>
          </p:nvPr>
        </p:nvSpPr>
        <p:spPr>
          <a:xfrm>
            <a:off x="0" y="6658187"/>
            <a:ext cx="4088977" cy="349490"/>
          </a:xfrm>
          <a:prstGeom prst="rect">
            <a:avLst/>
          </a:prstGeom>
        </p:spPr>
        <p:txBody>
          <a:bodyPr vert="horz" lIns="93936" tIns="46968" rIns="93936" bIns="46968" rtlCol="0" anchor="b"/>
          <a:lstStyle>
            <a:lvl1pPr algn="l">
              <a:defRPr sz="1200"/>
            </a:lvl1pPr>
          </a:lstStyle>
          <a:p>
            <a:endParaRPr lang="cs-CZ" dirty="0"/>
          </a:p>
        </p:txBody>
      </p:sp>
      <p:sp>
        <p:nvSpPr>
          <p:cNvPr id="7" name="Slide Number Placeholder 6"/>
          <p:cNvSpPr>
            <a:spLocks noGrp="1"/>
          </p:cNvSpPr>
          <p:nvPr>
            <p:ph type="sldNum" sz="quarter" idx="5"/>
          </p:nvPr>
        </p:nvSpPr>
        <p:spPr>
          <a:xfrm>
            <a:off x="5345485" y="6658187"/>
            <a:ext cx="4088977" cy="349490"/>
          </a:xfrm>
          <a:prstGeom prst="rect">
            <a:avLst/>
          </a:prstGeom>
        </p:spPr>
        <p:txBody>
          <a:bodyPr vert="horz" lIns="93936" tIns="46968" rIns="93936" bIns="46968" rtlCol="0" anchor="b"/>
          <a:lstStyle>
            <a:lvl1pPr algn="r">
              <a:defRPr sz="1200"/>
            </a:lvl1pPr>
          </a:lstStyle>
          <a:p>
            <a:fld id="{871B2431-D351-4C6E-A3CF-9DFAC0E3E050}" type="slidenum">
              <a:rPr lang="cs-CZ" smtClean="0"/>
              <a:t>11</a:t>
            </a:fld>
            <a:endParaRPr lang="cs-CZ"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88977" cy="351115"/>
          </a:xfrm>
          <a:prstGeom prst="rect">
            <a:avLst/>
          </a:prstGeom>
        </p:spPr>
        <p:txBody>
          <a:bodyPr vert="horz" lIns="93936" tIns="46968" rIns="93936" bIns="46968" rtlCol="0"/>
          <a:lstStyle>
            <a:lvl1pPr algn="l">
              <a:defRPr sz="1200"/>
            </a:lvl1pPr>
          </a:lstStyle>
          <a:p>
            <a:endParaRPr lang="cs-CZ"/>
          </a:p>
        </p:txBody>
      </p:sp>
      <p:sp>
        <p:nvSpPr>
          <p:cNvPr id="3" name="Date Placeholder 2"/>
          <p:cNvSpPr>
            <a:spLocks noGrp="1"/>
          </p:cNvSpPr>
          <p:nvPr>
            <p:ph type="dt" idx="1"/>
          </p:nvPr>
        </p:nvSpPr>
        <p:spPr>
          <a:xfrm>
            <a:off x="5345485" y="1"/>
            <a:ext cx="4088977" cy="351115"/>
          </a:xfrm>
          <a:prstGeom prst="rect">
            <a:avLst/>
          </a:prstGeom>
        </p:spPr>
        <p:txBody>
          <a:bodyPr vert="horz" lIns="93936" tIns="46968" rIns="93936" bIns="46968" rtlCol="0"/>
          <a:lstStyle>
            <a:lvl1pPr algn="r">
              <a:defRPr sz="1200"/>
            </a:lvl1pPr>
          </a:lstStyle>
          <a:p>
            <a:fld id="{B7268E1E-0E44-426D-905E-8AD9B19D2182}" type="datetimeFigureOut">
              <a:rPr lang="cs-CZ" smtClean="0"/>
              <a:t>14.06.2022</a:t>
            </a:fld>
            <a:endParaRPr lang="cs-CZ"/>
          </a:p>
        </p:txBody>
      </p:sp>
      <p:sp>
        <p:nvSpPr>
          <p:cNvPr id="4" name="Slide Image Placeholder 3"/>
          <p:cNvSpPr>
            <a:spLocks noGrp="1" noRot="1" noChangeAspect="1"/>
          </p:cNvSpPr>
          <p:nvPr>
            <p:ph type="sldImg" idx="2"/>
          </p:nvPr>
        </p:nvSpPr>
        <p:spPr>
          <a:xfrm>
            <a:off x="2382838" y="525463"/>
            <a:ext cx="4670425" cy="2627312"/>
          </a:xfrm>
          <a:prstGeom prst="rect">
            <a:avLst/>
          </a:prstGeom>
          <a:noFill/>
          <a:ln w="12700">
            <a:solidFill>
              <a:prstClr val="black"/>
            </a:solidFill>
          </a:ln>
        </p:spPr>
        <p:txBody>
          <a:bodyPr vert="horz" lIns="93936" tIns="46968" rIns="93936" bIns="46968" rtlCol="0" anchor="ctr"/>
          <a:lstStyle/>
          <a:p>
            <a:endParaRPr lang="cs-CZ"/>
          </a:p>
        </p:txBody>
      </p:sp>
      <p:sp>
        <p:nvSpPr>
          <p:cNvPr id="5" name="Notes Placeholder 4"/>
          <p:cNvSpPr>
            <a:spLocks noGrp="1"/>
          </p:cNvSpPr>
          <p:nvPr>
            <p:ph type="body" sz="quarter" idx="3"/>
          </p:nvPr>
        </p:nvSpPr>
        <p:spPr>
          <a:xfrm>
            <a:off x="943610" y="3329093"/>
            <a:ext cx="5109527" cy="3155163"/>
          </a:xfrm>
          <a:prstGeom prst="rect">
            <a:avLst/>
          </a:prstGeom>
        </p:spPr>
        <p:txBody>
          <a:bodyPr vert="horz" lIns="93936" tIns="46968" rIns="93936" bIns="46968" rtlCol="0"/>
          <a:lstStyle/>
          <a:p>
            <a:pPr lvl="0"/>
            <a:r>
              <a:rPr lang="en-US" sz="2000" dirty="0"/>
              <a:t>CAROLE</a:t>
            </a:r>
          </a:p>
          <a:p>
            <a:pPr lvl="0"/>
            <a:r>
              <a:rPr lang="en-US" sz="2000" dirty="0"/>
              <a:t>A household in the United States supporting an adult with a disability must spend an estimated 28% more income to obtain the same standard of living as a household with no disability.</a:t>
            </a:r>
          </a:p>
        </p:txBody>
      </p:sp>
      <p:sp>
        <p:nvSpPr>
          <p:cNvPr id="6" name="Footer Placeholder 5"/>
          <p:cNvSpPr>
            <a:spLocks noGrp="1"/>
          </p:cNvSpPr>
          <p:nvPr>
            <p:ph type="ftr" sz="quarter" idx="4"/>
          </p:nvPr>
        </p:nvSpPr>
        <p:spPr>
          <a:xfrm>
            <a:off x="0" y="6658187"/>
            <a:ext cx="4088977" cy="349490"/>
          </a:xfrm>
          <a:prstGeom prst="rect">
            <a:avLst/>
          </a:prstGeom>
        </p:spPr>
        <p:txBody>
          <a:bodyPr vert="horz" lIns="93936" tIns="46968" rIns="93936" bIns="46968" rtlCol="0" anchor="b"/>
          <a:lstStyle>
            <a:lvl1pPr algn="l">
              <a:defRPr sz="1200"/>
            </a:lvl1pPr>
          </a:lstStyle>
          <a:p>
            <a:endParaRPr lang="cs-CZ"/>
          </a:p>
        </p:txBody>
      </p:sp>
      <p:sp>
        <p:nvSpPr>
          <p:cNvPr id="7" name="Slide Number Placeholder 6"/>
          <p:cNvSpPr>
            <a:spLocks noGrp="1"/>
          </p:cNvSpPr>
          <p:nvPr>
            <p:ph type="sldNum" sz="quarter" idx="5"/>
          </p:nvPr>
        </p:nvSpPr>
        <p:spPr>
          <a:xfrm>
            <a:off x="5345485" y="6658187"/>
            <a:ext cx="4088977" cy="349490"/>
          </a:xfrm>
          <a:prstGeom prst="rect">
            <a:avLst/>
          </a:prstGeom>
        </p:spPr>
        <p:txBody>
          <a:bodyPr vert="horz" lIns="93936" tIns="46968" rIns="93936" bIns="46968" rtlCol="0" anchor="b"/>
          <a:lstStyle>
            <a:lvl1pPr algn="r">
              <a:defRPr sz="1200"/>
            </a:lvl1pPr>
          </a:lstStyle>
          <a:p>
            <a:fld id="{871B2431-D351-4C6E-A3CF-9DFAC0E3E050}" type="slidenum">
              <a:rPr lang="cs-CZ" smtClean="0"/>
              <a:t>12</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88977" cy="351115"/>
          </a:xfrm>
          <a:prstGeom prst="rect">
            <a:avLst/>
          </a:prstGeom>
        </p:spPr>
        <p:txBody>
          <a:bodyPr vert="horz" lIns="93936" tIns="46968" rIns="93936" bIns="46968" rtlCol="0"/>
          <a:lstStyle>
            <a:lvl1pPr algn="l">
              <a:defRPr sz="1200"/>
            </a:lvl1pPr>
          </a:lstStyle>
          <a:p>
            <a:endParaRPr lang="cs-CZ"/>
          </a:p>
        </p:txBody>
      </p:sp>
      <p:sp>
        <p:nvSpPr>
          <p:cNvPr id="3" name="Date Placeholder 2"/>
          <p:cNvSpPr>
            <a:spLocks noGrp="1"/>
          </p:cNvSpPr>
          <p:nvPr>
            <p:ph type="dt" idx="1"/>
          </p:nvPr>
        </p:nvSpPr>
        <p:spPr>
          <a:xfrm>
            <a:off x="5345485" y="1"/>
            <a:ext cx="4088977" cy="351115"/>
          </a:xfrm>
          <a:prstGeom prst="rect">
            <a:avLst/>
          </a:prstGeom>
        </p:spPr>
        <p:txBody>
          <a:bodyPr vert="horz" lIns="93936" tIns="46968" rIns="93936" bIns="46968" rtlCol="0"/>
          <a:lstStyle>
            <a:lvl1pPr algn="r">
              <a:defRPr sz="1200"/>
            </a:lvl1pPr>
          </a:lstStyle>
          <a:p>
            <a:fld id="{B7268E1E-0E44-426D-905E-8AD9B19D2182}" type="datetimeFigureOut">
              <a:rPr lang="cs-CZ" smtClean="0"/>
              <a:t>14.06.2022</a:t>
            </a:fld>
            <a:endParaRPr lang="cs-CZ"/>
          </a:p>
        </p:txBody>
      </p:sp>
      <p:sp>
        <p:nvSpPr>
          <p:cNvPr id="4" name="Slide Image Placeholder 3"/>
          <p:cNvSpPr>
            <a:spLocks noGrp="1" noRot="1" noChangeAspect="1"/>
          </p:cNvSpPr>
          <p:nvPr>
            <p:ph type="sldImg" idx="2"/>
          </p:nvPr>
        </p:nvSpPr>
        <p:spPr>
          <a:xfrm>
            <a:off x="2382838" y="525463"/>
            <a:ext cx="4670425" cy="2627312"/>
          </a:xfrm>
          <a:prstGeom prst="rect">
            <a:avLst/>
          </a:prstGeom>
          <a:noFill/>
          <a:ln w="12700">
            <a:solidFill>
              <a:prstClr val="black"/>
            </a:solidFill>
          </a:ln>
        </p:spPr>
        <p:txBody>
          <a:bodyPr vert="horz" lIns="93936" tIns="46968" rIns="93936" bIns="46968" rtlCol="0" anchor="ctr"/>
          <a:lstStyle/>
          <a:p>
            <a:endParaRPr lang="cs-CZ"/>
          </a:p>
        </p:txBody>
      </p:sp>
      <p:sp>
        <p:nvSpPr>
          <p:cNvPr id="5" name="Notes Placeholder 4"/>
          <p:cNvSpPr>
            <a:spLocks noGrp="1"/>
          </p:cNvSpPr>
          <p:nvPr>
            <p:ph type="body" sz="quarter" idx="3"/>
          </p:nvPr>
        </p:nvSpPr>
        <p:spPr>
          <a:xfrm>
            <a:off x="943610" y="3329093"/>
            <a:ext cx="5719127" cy="3155163"/>
          </a:xfrm>
          <a:prstGeom prst="rect">
            <a:avLst/>
          </a:prstGeom>
        </p:spPr>
        <p:txBody>
          <a:bodyPr vert="horz" lIns="93936" tIns="46968" rIns="93936" bIns="46968" rtlCol="0"/>
          <a:lstStyle/>
          <a:p>
            <a:pPr lvl="0"/>
            <a:r>
              <a:rPr lang="en-US" sz="2000" dirty="0"/>
              <a:t>CAROLE</a:t>
            </a:r>
          </a:p>
          <a:p>
            <a:pPr lvl="0"/>
            <a:r>
              <a:rPr lang="en-US" sz="2000" dirty="0"/>
              <a:t>This translates to a person with a disability needing  an additional $17,690 a year at the median household income. </a:t>
            </a:r>
          </a:p>
          <a:p>
            <a:pPr lvl="0"/>
            <a:r>
              <a:rPr lang="en-US" sz="2000" dirty="0"/>
              <a:t>In cases where there are high support needs , this figure falls far short of what is actually needed.  </a:t>
            </a:r>
          </a:p>
        </p:txBody>
      </p:sp>
      <p:sp>
        <p:nvSpPr>
          <p:cNvPr id="6" name="Footer Placeholder 5"/>
          <p:cNvSpPr>
            <a:spLocks noGrp="1"/>
          </p:cNvSpPr>
          <p:nvPr>
            <p:ph type="ftr" sz="quarter" idx="4"/>
          </p:nvPr>
        </p:nvSpPr>
        <p:spPr>
          <a:xfrm>
            <a:off x="0" y="6658187"/>
            <a:ext cx="4088977" cy="349490"/>
          </a:xfrm>
          <a:prstGeom prst="rect">
            <a:avLst/>
          </a:prstGeom>
        </p:spPr>
        <p:txBody>
          <a:bodyPr vert="horz" lIns="93936" tIns="46968" rIns="93936" bIns="46968" rtlCol="0" anchor="b"/>
          <a:lstStyle>
            <a:lvl1pPr algn="l">
              <a:defRPr sz="1200"/>
            </a:lvl1pPr>
          </a:lstStyle>
          <a:p>
            <a:endParaRPr lang="cs-CZ"/>
          </a:p>
        </p:txBody>
      </p:sp>
      <p:sp>
        <p:nvSpPr>
          <p:cNvPr id="7" name="Slide Number Placeholder 6"/>
          <p:cNvSpPr>
            <a:spLocks noGrp="1"/>
          </p:cNvSpPr>
          <p:nvPr>
            <p:ph type="sldNum" sz="quarter" idx="5"/>
          </p:nvPr>
        </p:nvSpPr>
        <p:spPr>
          <a:xfrm>
            <a:off x="5345485" y="6658187"/>
            <a:ext cx="4088977" cy="349490"/>
          </a:xfrm>
          <a:prstGeom prst="rect">
            <a:avLst/>
          </a:prstGeom>
        </p:spPr>
        <p:txBody>
          <a:bodyPr vert="horz" lIns="93936" tIns="46968" rIns="93936" bIns="46968" rtlCol="0" anchor="b"/>
          <a:lstStyle>
            <a:lvl1pPr algn="r">
              <a:defRPr sz="1200"/>
            </a:lvl1pPr>
          </a:lstStyle>
          <a:p>
            <a:fld id="{871B2431-D351-4C6E-A3CF-9DFAC0E3E050}" type="slidenum">
              <a:rPr lang="cs-CZ" smtClean="0"/>
              <a:t>13</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88977" cy="351115"/>
          </a:xfrm>
          <a:prstGeom prst="rect">
            <a:avLst/>
          </a:prstGeom>
        </p:spPr>
        <p:txBody>
          <a:bodyPr vert="horz" lIns="93936" tIns="46968" rIns="93936" bIns="46968" rtlCol="0"/>
          <a:lstStyle>
            <a:lvl1pPr algn="l">
              <a:defRPr sz="1200"/>
            </a:lvl1pPr>
          </a:lstStyle>
          <a:p>
            <a:endParaRPr lang="cs-CZ"/>
          </a:p>
        </p:txBody>
      </p:sp>
      <p:sp>
        <p:nvSpPr>
          <p:cNvPr id="3" name="Date Placeholder 2"/>
          <p:cNvSpPr>
            <a:spLocks noGrp="1"/>
          </p:cNvSpPr>
          <p:nvPr>
            <p:ph type="dt" idx="1"/>
          </p:nvPr>
        </p:nvSpPr>
        <p:spPr>
          <a:xfrm>
            <a:off x="5345485" y="1"/>
            <a:ext cx="4088977" cy="351115"/>
          </a:xfrm>
          <a:prstGeom prst="rect">
            <a:avLst/>
          </a:prstGeom>
        </p:spPr>
        <p:txBody>
          <a:bodyPr vert="horz" lIns="93936" tIns="46968" rIns="93936" bIns="46968" rtlCol="0"/>
          <a:lstStyle>
            <a:lvl1pPr algn="r">
              <a:defRPr sz="1200"/>
            </a:lvl1pPr>
          </a:lstStyle>
          <a:p>
            <a:fld id="{B7268E1E-0E44-426D-905E-8AD9B19D2182}" type="datetimeFigureOut">
              <a:rPr lang="cs-CZ" smtClean="0"/>
              <a:t>14.06.2022</a:t>
            </a:fld>
            <a:endParaRPr lang="cs-CZ"/>
          </a:p>
        </p:txBody>
      </p:sp>
      <p:sp>
        <p:nvSpPr>
          <p:cNvPr id="4" name="Slide Image Placeholder 3"/>
          <p:cNvSpPr>
            <a:spLocks noGrp="1" noRot="1" noChangeAspect="1"/>
          </p:cNvSpPr>
          <p:nvPr>
            <p:ph type="sldImg" idx="2"/>
          </p:nvPr>
        </p:nvSpPr>
        <p:spPr>
          <a:xfrm>
            <a:off x="2382838" y="525463"/>
            <a:ext cx="4670425" cy="2627312"/>
          </a:xfrm>
          <a:prstGeom prst="rect">
            <a:avLst/>
          </a:prstGeom>
          <a:noFill/>
          <a:ln w="12700">
            <a:solidFill>
              <a:prstClr val="black"/>
            </a:solidFill>
          </a:ln>
        </p:spPr>
        <p:txBody>
          <a:bodyPr vert="horz" lIns="93936" tIns="46968" rIns="93936" bIns="46968" rtlCol="0" anchor="ctr"/>
          <a:lstStyle/>
          <a:p>
            <a:endParaRPr lang="cs-CZ"/>
          </a:p>
        </p:txBody>
      </p:sp>
      <p:sp>
        <p:nvSpPr>
          <p:cNvPr id="5" name="Notes Placeholder 4"/>
          <p:cNvSpPr>
            <a:spLocks noGrp="1"/>
          </p:cNvSpPr>
          <p:nvPr>
            <p:ph type="body" sz="quarter" idx="3"/>
          </p:nvPr>
        </p:nvSpPr>
        <p:spPr>
          <a:xfrm>
            <a:off x="943610" y="3329093"/>
            <a:ext cx="5109527" cy="3155163"/>
          </a:xfrm>
          <a:prstGeom prst="rect">
            <a:avLst/>
          </a:prstGeom>
        </p:spPr>
        <p:txBody>
          <a:bodyPr vert="horz" lIns="93936" tIns="46968" rIns="93936" bIns="46968" rtlCol="0"/>
          <a:lstStyle/>
          <a:p>
            <a:pPr lvl="0"/>
            <a:r>
              <a:rPr lang="en-US" sz="2000" dirty="0"/>
              <a:t>KATHERINE</a:t>
            </a:r>
          </a:p>
          <a:p>
            <a:pPr lvl="0"/>
            <a:r>
              <a:rPr lang="en-US" sz="2000" dirty="0"/>
              <a:t>Trends show that more people are choosing to  living in community in residential settings versus other types of living arrangements. It sheds a light on the question of how people are making their decision to live at home and the need for additional innovative housing options and supports for them to move into more independent settings.  Closing SODCs and keeping the dollars within the DD system could be used to fund additional affordable, integrated, accessible residential options for people where people could live with autonomy and opportunity. </a:t>
            </a:r>
          </a:p>
        </p:txBody>
      </p:sp>
      <p:sp>
        <p:nvSpPr>
          <p:cNvPr id="6" name="Footer Placeholder 5"/>
          <p:cNvSpPr>
            <a:spLocks noGrp="1"/>
          </p:cNvSpPr>
          <p:nvPr>
            <p:ph type="ftr" sz="quarter" idx="4"/>
          </p:nvPr>
        </p:nvSpPr>
        <p:spPr>
          <a:xfrm>
            <a:off x="0" y="6658187"/>
            <a:ext cx="4088977" cy="349490"/>
          </a:xfrm>
          <a:prstGeom prst="rect">
            <a:avLst/>
          </a:prstGeom>
        </p:spPr>
        <p:txBody>
          <a:bodyPr vert="horz" lIns="93936" tIns="46968" rIns="93936" bIns="46968" rtlCol="0" anchor="b"/>
          <a:lstStyle>
            <a:lvl1pPr algn="l">
              <a:defRPr sz="1200"/>
            </a:lvl1pPr>
          </a:lstStyle>
          <a:p>
            <a:endParaRPr lang="cs-CZ"/>
          </a:p>
        </p:txBody>
      </p:sp>
      <p:sp>
        <p:nvSpPr>
          <p:cNvPr id="7" name="Slide Number Placeholder 6"/>
          <p:cNvSpPr>
            <a:spLocks noGrp="1"/>
          </p:cNvSpPr>
          <p:nvPr>
            <p:ph type="sldNum" sz="quarter" idx="5"/>
          </p:nvPr>
        </p:nvSpPr>
        <p:spPr>
          <a:xfrm>
            <a:off x="5345485" y="6658187"/>
            <a:ext cx="4088977" cy="349490"/>
          </a:xfrm>
          <a:prstGeom prst="rect">
            <a:avLst/>
          </a:prstGeom>
        </p:spPr>
        <p:txBody>
          <a:bodyPr vert="horz" lIns="93936" tIns="46968" rIns="93936" bIns="46968" rtlCol="0" anchor="b"/>
          <a:lstStyle>
            <a:lvl1pPr algn="r">
              <a:defRPr sz="1200"/>
            </a:lvl1pPr>
          </a:lstStyle>
          <a:p>
            <a:fld id="{871B2431-D351-4C6E-A3CF-9DFAC0E3E050}" type="slidenum">
              <a:rPr lang="cs-CZ" smtClean="0"/>
              <a:t>14</a:t>
            </a:fld>
            <a:endParaRPr lang="cs-CZ"/>
          </a:p>
        </p:txBody>
      </p:sp>
    </p:spTree>
    <p:extLst>
      <p:ext uri="{BB962C8B-B14F-4D97-AF65-F5344CB8AC3E}">
        <p14:creationId xmlns:p14="http://schemas.microsoft.com/office/powerpoint/2010/main" val="789433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88977" cy="351115"/>
          </a:xfrm>
          <a:prstGeom prst="rect">
            <a:avLst/>
          </a:prstGeom>
        </p:spPr>
        <p:txBody>
          <a:bodyPr vert="horz" lIns="93936" tIns="46968" rIns="93936" bIns="46968" rtlCol="0"/>
          <a:lstStyle>
            <a:lvl1pPr algn="l">
              <a:defRPr sz="1200"/>
            </a:lvl1pPr>
          </a:lstStyle>
          <a:p>
            <a:endParaRPr lang="cs-CZ"/>
          </a:p>
        </p:txBody>
      </p:sp>
      <p:sp>
        <p:nvSpPr>
          <p:cNvPr id="3" name="Date Placeholder 2"/>
          <p:cNvSpPr>
            <a:spLocks noGrp="1"/>
          </p:cNvSpPr>
          <p:nvPr>
            <p:ph type="dt" idx="1"/>
          </p:nvPr>
        </p:nvSpPr>
        <p:spPr>
          <a:xfrm>
            <a:off x="5345485" y="1"/>
            <a:ext cx="4088977" cy="351115"/>
          </a:xfrm>
          <a:prstGeom prst="rect">
            <a:avLst/>
          </a:prstGeom>
        </p:spPr>
        <p:txBody>
          <a:bodyPr vert="horz" lIns="93936" tIns="46968" rIns="93936" bIns="46968" rtlCol="0"/>
          <a:lstStyle>
            <a:lvl1pPr algn="r">
              <a:defRPr sz="1200"/>
            </a:lvl1pPr>
          </a:lstStyle>
          <a:p>
            <a:fld id="{B7268E1E-0E44-426D-905E-8AD9B19D2182}" type="datetimeFigureOut">
              <a:rPr lang="cs-CZ" smtClean="0"/>
              <a:t>14.06.2022</a:t>
            </a:fld>
            <a:endParaRPr lang="cs-CZ"/>
          </a:p>
        </p:txBody>
      </p:sp>
      <p:sp>
        <p:nvSpPr>
          <p:cNvPr id="4" name="Slide Image Placeholder 3"/>
          <p:cNvSpPr>
            <a:spLocks noGrp="1" noRot="1" noChangeAspect="1"/>
          </p:cNvSpPr>
          <p:nvPr>
            <p:ph type="sldImg" idx="2"/>
          </p:nvPr>
        </p:nvSpPr>
        <p:spPr>
          <a:xfrm>
            <a:off x="2382838" y="525463"/>
            <a:ext cx="4670425" cy="2627312"/>
          </a:xfrm>
          <a:prstGeom prst="rect">
            <a:avLst/>
          </a:prstGeom>
          <a:noFill/>
          <a:ln w="12700">
            <a:solidFill>
              <a:prstClr val="black"/>
            </a:solidFill>
          </a:ln>
        </p:spPr>
        <p:txBody>
          <a:bodyPr vert="horz" lIns="93936" tIns="46968" rIns="93936" bIns="46968" rtlCol="0" anchor="ctr"/>
          <a:lstStyle/>
          <a:p>
            <a:endParaRPr lang="cs-CZ"/>
          </a:p>
        </p:txBody>
      </p:sp>
      <p:sp>
        <p:nvSpPr>
          <p:cNvPr id="5" name="Notes Placeholder 4"/>
          <p:cNvSpPr>
            <a:spLocks noGrp="1"/>
          </p:cNvSpPr>
          <p:nvPr>
            <p:ph type="body" sz="quarter" idx="3"/>
          </p:nvPr>
        </p:nvSpPr>
        <p:spPr>
          <a:xfrm>
            <a:off x="943610" y="3329093"/>
            <a:ext cx="5185727" cy="3155163"/>
          </a:xfrm>
          <a:prstGeom prst="rect">
            <a:avLst/>
          </a:prstGeom>
        </p:spPr>
        <p:txBody>
          <a:bodyPr vert="horz" lIns="93936" tIns="46968" rIns="93936" bIns="46968" rtlCol="0"/>
          <a:lstStyle/>
          <a:p>
            <a:pPr lvl="0"/>
            <a:r>
              <a:rPr lang="en-US" sz="2000" dirty="0"/>
              <a:t>KATHERINE </a:t>
            </a:r>
          </a:p>
          <a:p>
            <a:pPr lvl="0"/>
            <a:r>
              <a:rPr lang="en-US" sz="2000" dirty="0"/>
              <a:t>1 in 9 adults, ages 18-64,  have a disability. </a:t>
            </a:r>
          </a:p>
          <a:p>
            <a:r>
              <a:rPr lang="en-US" sz="2000" dirty="0"/>
              <a:t>Of those, only 1 in 3 are employed. </a:t>
            </a:r>
          </a:p>
          <a:p>
            <a:r>
              <a:rPr lang="en-US" sz="2000" dirty="0"/>
              <a:t>To successfully live in the community, it is essential that people with disabilities have opportunities and supports including access to employment. </a:t>
            </a:r>
          </a:p>
          <a:p>
            <a:pPr lvl="0"/>
            <a:endParaRPr lang="en-US" sz="2000" dirty="0"/>
          </a:p>
        </p:txBody>
      </p:sp>
      <p:sp>
        <p:nvSpPr>
          <p:cNvPr id="6" name="Footer Placeholder 5"/>
          <p:cNvSpPr>
            <a:spLocks noGrp="1"/>
          </p:cNvSpPr>
          <p:nvPr>
            <p:ph type="ftr" sz="quarter" idx="4"/>
          </p:nvPr>
        </p:nvSpPr>
        <p:spPr>
          <a:xfrm>
            <a:off x="0" y="6658187"/>
            <a:ext cx="4088977" cy="349490"/>
          </a:xfrm>
          <a:prstGeom prst="rect">
            <a:avLst/>
          </a:prstGeom>
        </p:spPr>
        <p:txBody>
          <a:bodyPr vert="horz" lIns="93936" tIns="46968" rIns="93936" bIns="46968" rtlCol="0" anchor="b"/>
          <a:lstStyle>
            <a:lvl1pPr algn="l">
              <a:defRPr sz="1200"/>
            </a:lvl1pPr>
          </a:lstStyle>
          <a:p>
            <a:endParaRPr lang="cs-CZ"/>
          </a:p>
        </p:txBody>
      </p:sp>
      <p:sp>
        <p:nvSpPr>
          <p:cNvPr id="7" name="Slide Number Placeholder 6"/>
          <p:cNvSpPr>
            <a:spLocks noGrp="1"/>
          </p:cNvSpPr>
          <p:nvPr>
            <p:ph type="sldNum" sz="quarter" idx="5"/>
          </p:nvPr>
        </p:nvSpPr>
        <p:spPr>
          <a:xfrm>
            <a:off x="5345485" y="6658187"/>
            <a:ext cx="4088977" cy="349490"/>
          </a:xfrm>
          <a:prstGeom prst="rect">
            <a:avLst/>
          </a:prstGeom>
        </p:spPr>
        <p:txBody>
          <a:bodyPr vert="horz" lIns="93936" tIns="46968" rIns="93936" bIns="46968" rtlCol="0" anchor="b"/>
          <a:lstStyle>
            <a:lvl1pPr algn="r">
              <a:defRPr sz="1200"/>
            </a:lvl1pPr>
          </a:lstStyle>
          <a:p>
            <a:fld id="{871B2431-D351-4C6E-A3CF-9DFAC0E3E050}" type="slidenum">
              <a:rPr lang="cs-CZ" smtClean="0"/>
              <a:t>15</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88977" cy="351115"/>
          </a:xfrm>
          <a:prstGeom prst="rect">
            <a:avLst/>
          </a:prstGeom>
        </p:spPr>
        <p:txBody>
          <a:bodyPr vert="horz" lIns="93936" tIns="46968" rIns="93936" bIns="46968" rtlCol="0"/>
          <a:lstStyle>
            <a:lvl1pPr algn="l">
              <a:defRPr sz="1200"/>
            </a:lvl1pPr>
          </a:lstStyle>
          <a:p>
            <a:endParaRPr lang="cs-CZ"/>
          </a:p>
        </p:txBody>
      </p:sp>
      <p:sp>
        <p:nvSpPr>
          <p:cNvPr id="3" name="Date Placeholder 2"/>
          <p:cNvSpPr>
            <a:spLocks noGrp="1"/>
          </p:cNvSpPr>
          <p:nvPr>
            <p:ph type="dt" idx="1"/>
          </p:nvPr>
        </p:nvSpPr>
        <p:spPr>
          <a:xfrm>
            <a:off x="5345485" y="1"/>
            <a:ext cx="4088977" cy="351115"/>
          </a:xfrm>
          <a:prstGeom prst="rect">
            <a:avLst/>
          </a:prstGeom>
        </p:spPr>
        <p:txBody>
          <a:bodyPr vert="horz" lIns="93936" tIns="46968" rIns="93936" bIns="46968" rtlCol="0"/>
          <a:lstStyle>
            <a:lvl1pPr algn="r">
              <a:defRPr sz="1200"/>
            </a:lvl1pPr>
          </a:lstStyle>
          <a:p>
            <a:fld id="{B7268E1E-0E44-426D-905E-8AD9B19D2182}" type="datetimeFigureOut">
              <a:rPr lang="cs-CZ" smtClean="0"/>
              <a:t>14.06.2022</a:t>
            </a:fld>
            <a:endParaRPr lang="cs-CZ"/>
          </a:p>
        </p:txBody>
      </p:sp>
      <p:sp>
        <p:nvSpPr>
          <p:cNvPr id="4" name="Slide Image Placeholder 3"/>
          <p:cNvSpPr>
            <a:spLocks noGrp="1" noRot="1" noChangeAspect="1"/>
          </p:cNvSpPr>
          <p:nvPr>
            <p:ph type="sldImg" idx="2"/>
          </p:nvPr>
        </p:nvSpPr>
        <p:spPr>
          <a:xfrm>
            <a:off x="2382838" y="525463"/>
            <a:ext cx="4670425" cy="2627312"/>
          </a:xfrm>
          <a:prstGeom prst="rect">
            <a:avLst/>
          </a:prstGeom>
          <a:noFill/>
          <a:ln w="12700">
            <a:solidFill>
              <a:prstClr val="black"/>
            </a:solidFill>
          </a:ln>
        </p:spPr>
        <p:txBody>
          <a:bodyPr vert="horz" lIns="93936" tIns="46968" rIns="93936" bIns="46968" rtlCol="0" anchor="ctr"/>
          <a:lstStyle/>
          <a:p>
            <a:endParaRPr lang="cs-CZ"/>
          </a:p>
        </p:txBody>
      </p:sp>
      <p:sp>
        <p:nvSpPr>
          <p:cNvPr id="5" name="Notes Placeholder 4"/>
          <p:cNvSpPr>
            <a:spLocks noGrp="1"/>
          </p:cNvSpPr>
          <p:nvPr>
            <p:ph type="body" sz="quarter" idx="3"/>
          </p:nvPr>
        </p:nvSpPr>
        <p:spPr>
          <a:xfrm>
            <a:off x="943610" y="3329093"/>
            <a:ext cx="4728527" cy="3155163"/>
          </a:xfrm>
          <a:prstGeom prst="rect">
            <a:avLst/>
          </a:prstGeom>
        </p:spPr>
        <p:txBody>
          <a:bodyPr vert="horz" lIns="93936" tIns="46968" rIns="93936" bIns="46968" rtlCol="0"/>
          <a:lstStyle/>
          <a:p>
            <a:pPr lvl="0"/>
            <a:r>
              <a:rPr lang="en-US" sz="2000" dirty="0"/>
              <a:t>KATHERINE</a:t>
            </a:r>
          </a:p>
          <a:p>
            <a:pPr lvl="0"/>
            <a:r>
              <a:rPr lang="en-US" sz="2000" dirty="0"/>
              <a:t>People with disabilities are almost 2 times more likely to have annual income less than $35,000.</a:t>
            </a:r>
          </a:p>
        </p:txBody>
      </p:sp>
      <p:sp>
        <p:nvSpPr>
          <p:cNvPr id="6" name="Footer Placeholder 5"/>
          <p:cNvSpPr>
            <a:spLocks noGrp="1"/>
          </p:cNvSpPr>
          <p:nvPr>
            <p:ph type="ftr" sz="quarter" idx="4"/>
          </p:nvPr>
        </p:nvSpPr>
        <p:spPr>
          <a:xfrm>
            <a:off x="0" y="6658187"/>
            <a:ext cx="4088977" cy="349490"/>
          </a:xfrm>
          <a:prstGeom prst="rect">
            <a:avLst/>
          </a:prstGeom>
        </p:spPr>
        <p:txBody>
          <a:bodyPr vert="horz" lIns="93936" tIns="46968" rIns="93936" bIns="46968" rtlCol="0" anchor="b"/>
          <a:lstStyle>
            <a:lvl1pPr algn="l">
              <a:defRPr sz="1200"/>
            </a:lvl1pPr>
          </a:lstStyle>
          <a:p>
            <a:endParaRPr lang="cs-CZ"/>
          </a:p>
        </p:txBody>
      </p:sp>
      <p:sp>
        <p:nvSpPr>
          <p:cNvPr id="7" name="Slide Number Placeholder 6"/>
          <p:cNvSpPr>
            <a:spLocks noGrp="1"/>
          </p:cNvSpPr>
          <p:nvPr>
            <p:ph type="sldNum" sz="quarter" idx="5"/>
          </p:nvPr>
        </p:nvSpPr>
        <p:spPr>
          <a:xfrm>
            <a:off x="5345485" y="6658187"/>
            <a:ext cx="4088977" cy="349490"/>
          </a:xfrm>
          <a:prstGeom prst="rect">
            <a:avLst/>
          </a:prstGeom>
        </p:spPr>
        <p:txBody>
          <a:bodyPr vert="horz" lIns="93936" tIns="46968" rIns="93936" bIns="46968" rtlCol="0" anchor="b"/>
          <a:lstStyle>
            <a:lvl1pPr algn="r">
              <a:defRPr sz="1200"/>
            </a:lvl1pPr>
          </a:lstStyle>
          <a:p>
            <a:fld id="{871B2431-D351-4C6E-A3CF-9DFAC0E3E050}" type="slidenum">
              <a:rPr lang="cs-CZ" smtClean="0"/>
              <a:t>16</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88977" cy="351115"/>
          </a:xfrm>
          <a:prstGeom prst="rect">
            <a:avLst/>
          </a:prstGeom>
        </p:spPr>
        <p:txBody>
          <a:bodyPr vert="horz" lIns="93936" tIns="46968" rIns="93936" bIns="46968" rtlCol="0"/>
          <a:lstStyle>
            <a:lvl1pPr algn="l">
              <a:defRPr sz="1200"/>
            </a:lvl1pPr>
          </a:lstStyle>
          <a:p>
            <a:endParaRPr lang="cs-CZ"/>
          </a:p>
        </p:txBody>
      </p:sp>
      <p:sp>
        <p:nvSpPr>
          <p:cNvPr id="3" name="Date Placeholder 2"/>
          <p:cNvSpPr>
            <a:spLocks noGrp="1"/>
          </p:cNvSpPr>
          <p:nvPr>
            <p:ph type="dt" idx="1"/>
          </p:nvPr>
        </p:nvSpPr>
        <p:spPr>
          <a:xfrm>
            <a:off x="5345485" y="1"/>
            <a:ext cx="4088977" cy="351115"/>
          </a:xfrm>
          <a:prstGeom prst="rect">
            <a:avLst/>
          </a:prstGeom>
        </p:spPr>
        <p:txBody>
          <a:bodyPr vert="horz" lIns="93936" tIns="46968" rIns="93936" bIns="46968" rtlCol="0"/>
          <a:lstStyle>
            <a:lvl1pPr algn="r">
              <a:defRPr sz="1200"/>
            </a:lvl1pPr>
          </a:lstStyle>
          <a:p>
            <a:fld id="{B7268E1E-0E44-426D-905E-8AD9B19D2182}" type="datetimeFigureOut">
              <a:rPr lang="cs-CZ" smtClean="0"/>
              <a:t>14.06.2022</a:t>
            </a:fld>
            <a:endParaRPr lang="cs-CZ"/>
          </a:p>
        </p:txBody>
      </p:sp>
      <p:sp>
        <p:nvSpPr>
          <p:cNvPr id="4" name="Slide Image Placeholder 3"/>
          <p:cNvSpPr>
            <a:spLocks noGrp="1" noRot="1" noChangeAspect="1"/>
          </p:cNvSpPr>
          <p:nvPr>
            <p:ph type="sldImg" idx="2"/>
          </p:nvPr>
        </p:nvSpPr>
        <p:spPr>
          <a:xfrm>
            <a:off x="2382838" y="525463"/>
            <a:ext cx="4670425" cy="2627312"/>
          </a:xfrm>
          <a:prstGeom prst="rect">
            <a:avLst/>
          </a:prstGeom>
          <a:noFill/>
          <a:ln w="12700">
            <a:solidFill>
              <a:prstClr val="black"/>
            </a:solidFill>
          </a:ln>
        </p:spPr>
        <p:txBody>
          <a:bodyPr vert="horz" lIns="93936" tIns="46968" rIns="93936" bIns="46968" rtlCol="0" anchor="ctr"/>
          <a:lstStyle/>
          <a:p>
            <a:endParaRPr lang="cs-CZ"/>
          </a:p>
        </p:txBody>
      </p:sp>
      <p:sp>
        <p:nvSpPr>
          <p:cNvPr id="5" name="Notes Placeholder 4"/>
          <p:cNvSpPr>
            <a:spLocks noGrp="1"/>
          </p:cNvSpPr>
          <p:nvPr>
            <p:ph type="body" sz="quarter" idx="3"/>
          </p:nvPr>
        </p:nvSpPr>
        <p:spPr>
          <a:xfrm>
            <a:off x="943610" y="3329093"/>
            <a:ext cx="4670425" cy="3155163"/>
          </a:xfrm>
          <a:prstGeom prst="rect">
            <a:avLst/>
          </a:prstGeom>
        </p:spPr>
        <p:txBody>
          <a:bodyPr vert="horz" lIns="93936" tIns="46968" rIns="93936" bIns="46968" rtlCol="0"/>
          <a:lstStyle/>
          <a:p>
            <a:pPr lvl="0"/>
            <a:r>
              <a:rPr lang="en-US" sz="2000" dirty="0"/>
              <a:t>KATHERINE</a:t>
            </a:r>
          </a:p>
          <a:p>
            <a:pPr lvl="0"/>
            <a:r>
              <a:rPr lang="en-US" sz="2000" dirty="0"/>
              <a:t>And, within that data, there is also a higher percentage of Black and Latinx households with a disability that have an annual  household income of less than $15,000 per year.</a:t>
            </a:r>
          </a:p>
        </p:txBody>
      </p:sp>
      <p:sp>
        <p:nvSpPr>
          <p:cNvPr id="6" name="Footer Placeholder 5"/>
          <p:cNvSpPr>
            <a:spLocks noGrp="1"/>
          </p:cNvSpPr>
          <p:nvPr>
            <p:ph type="ftr" sz="quarter" idx="4"/>
          </p:nvPr>
        </p:nvSpPr>
        <p:spPr>
          <a:xfrm>
            <a:off x="0" y="6658187"/>
            <a:ext cx="4088977" cy="349490"/>
          </a:xfrm>
          <a:prstGeom prst="rect">
            <a:avLst/>
          </a:prstGeom>
        </p:spPr>
        <p:txBody>
          <a:bodyPr vert="horz" lIns="93936" tIns="46968" rIns="93936" bIns="46968" rtlCol="0" anchor="b"/>
          <a:lstStyle>
            <a:lvl1pPr algn="l">
              <a:defRPr sz="1200"/>
            </a:lvl1pPr>
          </a:lstStyle>
          <a:p>
            <a:endParaRPr lang="cs-CZ"/>
          </a:p>
        </p:txBody>
      </p:sp>
      <p:sp>
        <p:nvSpPr>
          <p:cNvPr id="7" name="Slide Number Placeholder 6"/>
          <p:cNvSpPr>
            <a:spLocks noGrp="1"/>
          </p:cNvSpPr>
          <p:nvPr>
            <p:ph type="sldNum" sz="quarter" idx="5"/>
          </p:nvPr>
        </p:nvSpPr>
        <p:spPr>
          <a:xfrm>
            <a:off x="5345485" y="6658187"/>
            <a:ext cx="4088977" cy="349490"/>
          </a:xfrm>
          <a:prstGeom prst="rect">
            <a:avLst/>
          </a:prstGeom>
        </p:spPr>
        <p:txBody>
          <a:bodyPr vert="horz" lIns="93936" tIns="46968" rIns="93936" bIns="46968" rtlCol="0" anchor="b"/>
          <a:lstStyle>
            <a:lvl1pPr algn="r">
              <a:defRPr sz="1200"/>
            </a:lvl1pPr>
          </a:lstStyle>
          <a:p>
            <a:fld id="{871B2431-D351-4C6E-A3CF-9DFAC0E3E050}" type="slidenum">
              <a:rPr lang="cs-CZ" smtClean="0"/>
              <a:t>17</a:t>
            </a:fld>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88977" cy="351115"/>
          </a:xfrm>
          <a:prstGeom prst="rect">
            <a:avLst/>
          </a:prstGeom>
        </p:spPr>
        <p:txBody>
          <a:bodyPr vert="horz" lIns="93936" tIns="46968" rIns="93936" bIns="46968" rtlCol="0"/>
          <a:lstStyle>
            <a:lvl1pPr algn="l">
              <a:defRPr sz="1200"/>
            </a:lvl1pPr>
          </a:lstStyle>
          <a:p>
            <a:endParaRPr lang="cs-CZ"/>
          </a:p>
        </p:txBody>
      </p:sp>
      <p:sp>
        <p:nvSpPr>
          <p:cNvPr id="3" name="Date Placeholder 2"/>
          <p:cNvSpPr>
            <a:spLocks noGrp="1"/>
          </p:cNvSpPr>
          <p:nvPr>
            <p:ph type="dt" idx="1"/>
          </p:nvPr>
        </p:nvSpPr>
        <p:spPr>
          <a:xfrm>
            <a:off x="5345485" y="1"/>
            <a:ext cx="4088977" cy="351115"/>
          </a:xfrm>
          <a:prstGeom prst="rect">
            <a:avLst/>
          </a:prstGeom>
        </p:spPr>
        <p:txBody>
          <a:bodyPr vert="horz" lIns="93936" tIns="46968" rIns="93936" bIns="46968" rtlCol="0"/>
          <a:lstStyle>
            <a:lvl1pPr algn="r">
              <a:defRPr sz="1200"/>
            </a:lvl1pPr>
          </a:lstStyle>
          <a:p>
            <a:fld id="{B7268E1E-0E44-426D-905E-8AD9B19D2182}" type="datetimeFigureOut">
              <a:rPr lang="cs-CZ" smtClean="0"/>
              <a:t>14.06.2022</a:t>
            </a:fld>
            <a:endParaRPr lang="cs-CZ"/>
          </a:p>
        </p:txBody>
      </p:sp>
      <p:sp>
        <p:nvSpPr>
          <p:cNvPr id="4" name="Slide Image Placeholder 3"/>
          <p:cNvSpPr>
            <a:spLocks noGrp="1" noRot="1" noChangeAspect="1"/>
          </p:cNvSpPr>
          <p:nvPr>
            <p:ph type="sldImg" idx="2"/>
          </p:nvPr>
        </p:nvSpPr>
        <p:spPr>
          <a:xfrm>
            <a:off x="2382838" y="525463"/>
            <a:ext cx="4670425" cy="2627312"/>
          </a:xfrm>
          <a:prstGeom prst="rect">
            <a:avLst/>
          </a:prstGeom>
          <a:noFill/>
          <a:ln w="12700">
            <a:solidFill>
              <a:prstClr val="black"/>
            </a:solidFill>
          </a:ln>
        </p:spPr>
        <p:txBody>
          <a:bodyPr vert="horz" lIns="93936" tIns="46968" rIns="93936" bIns="46968" rtlCol="0" anchor="ctr"/>
          <a:lstStyle/>
          <a:p>
            <a:endParaRPr lang="cs-CZ"/>
          </a:p>
        </p:txBody>
      </p:sp>
      <p:sp>
        <p:nvSpPr>
          <p:cNvPr id="5" name="Notes Placeholder 4"/>
          <p:cNvSpPr>
            <a:spLocks noGrp="1"/>
          </p:cNvSpPr>
          <p:nvPr>
            <p:ph type="body" sz="quarter" idx="3"/>
          </p:nvPr>
        </p:nvSpPr>
        <p:spPr>
          <a:xfrm>
            <a:off x="943610" y="3329093"/>
            <a:ext cx="5414327" cy="3155163"/>
          </a:xfrm>
          <a:prstGeom prst="rect">
            <a:avLst/>
          </a:prstGeom>
        </p:spPr>
        <p:txBody>
          <a:bodyPr vert="horz" lIns="93936" tIns="46968" rIns="93936" bIns="46968" rtlCol="0"/>
          <a:lstStyle/>
          <a:p>
            <a:pPr lvl="0"/>
            <a:r>
              <a:rPr lang="en-US" sz="2000" dirty="0"/>
              <a:t>KATHERINE</a:t>
            </a:r>
          </a:p>
          <a:p>
            <a:pPr lvl="0"/>
            <a:r>
              <a:rPr lang="en-US" sz="2000" dirty="0"/>
              <a:t>People’s income also affects their access to health services. </a:t>
            </a:r>
          </a:p>
          <a:p>
            <a:pPr lvl="0"/>
            <a:r>
              <a:rPr lang="en-US" sz="2000" dirty="0"/>
              <a:t>People with disabilities are almost 2 times more likely to skip medical treatments because of cost.  </a:t>
            </a:r>
          </a:p>
          <a:p>
            <a:pPr lvl="0"/>
            <a:r>
              <a:rPr lang="en-US" sz="2000" dirty="0"/>
              <a:t>When health services cannot easily be accessed, it affects everyone!</a:t>
            </a:r>
          </a:p>
        </p:txBody>
      </p:sp>
      <p:sp>
        <p:nvSpPr>
          <p:cNvPr id="6" name="Footer Placeholder 5"/>
          <p:cNvSpPr>
            <a:spLocks noGrp="1"/>
          </p:cNvSpPr>
          <p:nvPr>
            <p:ph type="ftr" sz="quarter" idx="4"/>
          </p:nvPr>
        </p:nvSpPr>
        <p:spPr>
          <a:xfrm>
            <a:off x="0" y="6658187"/>
            <a:ext cx="4088977" cy="349490"/>
          </a:xfrm>
          <a:prstGeom prst="rect">
            <a:avLst/>
          </a:prstGeom>
        </p:spPr>
        <p:txBody>
          <a:bodyPr vert="horz" lIns="93936" tIns="46968" rIns="93936" bIns="46968" rtlCol="0" anchor="b"/>
          <a:lstStyle>
            <a:lvl1pPr algn="l">
              <a:defRPr sz="1200"/>
            </a:lvl1pPr>
          </a:lstStyle>
          <a:p>
            <a:endParaRPr lang="cs-CZ"/>
          </a:p>
        </p:txBody>
      </p:sp>
      <p:sp>
        <p:nvSpPr>
          <p:cNvPr id="7" name="Slide Number Placeholder 6"/>
          <p:cNvSpPr>
            <a:spLocks noGrp="1"/>
          </p:cNvSpPr>
          <p:nvPr>
            <p:ph type="sldNum" sz="quarter" idx="5"/>
          </p:nvPr>
        </p:nvSpPr>
        <p:spPr>
          <a:xfrm>
            <a:off x="5345485" y="6658187"/>
            <a:ext cx="4088977" cy="349490"/>
          </a:xfrm>
          <a:prstGeom prst="rect">
            <a:avLst/>
          </a:prstGeom>
        </p:spPr>
        <p:txBody>
          <a:bodyPr vert="horz" lIns="93936" tIns="46968" rIns="93936" bIns="46968" rtlCol="0" anchor="b"/>
          <a:lstStyle>
            <a:lvl1pPr algn="r">
              <a:defRPr sz="1200"/>
            </a:lvl1pPr>
          </a:lstStyle>
          <a:p>
            <a:fld id="{871B2431-D351-4C6E-A3CF-9DFAC0E3E050}" type="slidenum">
              <a:rPr lang="cs-CZ" smtClean="0"/>
              <a:t>18</a:t>
            </a:fld>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88977" cy="351115"/>
          </a:xfrm>
          <a:prstGeom prst="rect">
            <a:avLst/>
          </a:prstGeom>
        </p:spPr>
        <p:txBody>
          <a:bodyPr vert="horz" lIns="93936" tIns="46968" rIns="93936" bIns="46968" rtlCol="0"/>
          <a:lstStyle>
            <a:lvl1pPr algn="l">
              <a:defRPr sz="1200"/>
            </a:lvl1pPr>
          </a:lstStyle>
          <a:p>
            <a:endParaRPr lang="cs-CZ"/>
          </a:p>
        </p:txBody>
      </p:sp>
      <p:sp>
        <p:nvSpPr>
          <p:cNvPr id="3" name="Date Placeholder 2"/>
          <p:cNvSpPr>
            <a:spLocks noGrp="1"/>
          </p:cNvSpPr>
          <p:nvPr>
            <p:ph type="dt" idx="1"/>
          </p:nvPr>
        </p:nvSpPr>
        <p:spPr>
          <a:xfrm>
            <a:off x="5345485" y="1"/>
            <a:ext cx="4088977" cy="351115"/>
          </a:xfrm>
          <a:prstGeom prst="rect">
            <a:avLst/>
          </a:prstGeom>
        </p:spPr>
        <p:txBody>
          <a:bodyPr vert="horz" lIns="93936" tIns="46968" rIns="93936" bIns="46968" rtlCol="0"/>
          <a:lstStyle>
            <a:lvl1pPr algn="r">
              <a:defRPr sz="1200"/>
            </a:lvl1pPr>
          </a:lstStyle>
          <a:p>
            <a:fld id="{B7268E1E-0E44-426D-905E-8AD9B19D2182}" type="datetimeFigureOut">
              <a:rPr lang="cs-CZ" smtClean="0"/>
              <a:t>14.06.2022</a:t>
            </a:fld>
            <a:endParaRPr lang="cs-CZ"/>
          </a:p>
        </p:txBody>
      </p:sp>
      <p:sp>
        <p:nvSpPr>
          <p:cNvPr id="4" name="Slide Image Placeholder 3"/>
          <p:cNvSpPr>
            <a:spLocks noGrp="1" noRot="1" noChangeAspect="1"/>
          </p:cNvSpPr>
          <p:nvPr>
            <p:ph type="sldImg" idx="2"/>
          </p:nvPr>
        </p:nvSpPr>
        <p:spPr>
          <a:xfrm>
            <a:off x="2382838" y="525463"/>
            <a:ext cx="4670425" cy="2627312"/>
          </a:xfrm>
          <a:prstGeom prst="rect">
            <a:avLst/>
          </a:prstGeom>
          <a:noFill/>
          <a:ln w="12700">
            <a:solidFill>
              <a:prstClr val="black"/>
            </a:solidFill>
          </a:ln>
        </p:spPr>
        <p:txBody>
          <a:bodyPr vert="horz" lIns="93936" tIns="46968" rIns="93936" bIns="46968" rtlCol="0" anchor="ctr"/>
          <a:lstStyle/>
          <a:p>
            <a:endParaRPr lang="cs-CZ"/>
          </a:p>
        </p:txBody>
      </p:sp>
      <p:sp>
        <p:nvSpPr>
          <p:cNvPr id="5" name="Notes Placeholder 4"/>
          <p:cNvSpPr>
            <a:spLocks noGrp="1"/>
          </p:cNvSpPr>
          <p:nvPr>
            <p:ph type="body" sz="quarter" idx="3"/>
          </p:nvPr>
        </p:nvSpPr>
        <p:spPr>
          <a:xfrm>
            <a:off x="943610" y="3329093"/>
            <a:ext cx="5109527" cy="3155163"/>
          </a:xfrm>
          <a:prstGeom prst="rect">
            <a:avLst/>
          </a:prstGeom>
        </p:spPr>
        <p:txBody>
          <a:bodyPr vert="horz" lIns="93936" tIns="46968" rIns="93936" bIns="46968" rtlCol="0"/>
          <a:lstStyle/>
          <a:p>
            <a:pPr lvl="0"/>
            <a:r>
              <a:rPr lang="en-US" sz="1800" dirty="0"/>
              <a:t>CAROLE</a:t>
            </a:r>
          </a:p>
          <a:p>
            <a:pPr lvl="0"/>
            <a:r>
              <a:rPr lang="en-US" sz="1800" dirty="0"/>
              <a:t>Illinois currently has 7 fully operational state institutions housing 1,647 people. It is shocking to see this statistic in contrast to national data. Illinois lags far behind the national trend to deinstitutionalize and foster community based living  for people with IDD.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According to the 2022 Residential Information Systems Project report from the University of Minnesota</a:t>
            </a:r>
            <a:r>
              <a:rPr lang="en-US" sz="1800" i="1" dirty="0"/>
              <a:t>; </a:t>
            </a:r>
            <a:r>
              <a:rPr lang="en-US" sz="1800" dirty="0"/>
              <a:t>(</a:t>
            </a:r>
            <a:r>
              <a:rPr lang="en-US" sz="1800" i="1" dirty="0">
                <a:solidFill>
                  <a:srgbClr val="FF0000"/>
                </a:solidFill>
              </a:rPr>
              <a:t>don’t say </a:t>
            </a:r>
            <a:r>
              <a:rPr lang="en-US" sz="1800" i="1" dirty="0"/>
              <a:t>Research and Training Center on Community Living, Institute on Community Integration,</a:t>
            </a:r>
            <a:r>
              <a:rPr lang="en-US" sz="1800" dirty="0"/>
              <a:t>) </a:t>
            </a:r>
            <a:r>
              <a:rPr lang="en-US" sz="1800" dirty="0">
                <a:solidFill>
                  <a:srgbClr val="000000"/>
                </a:solidFill>
              </a:rPr>
              <a:t>b</a:t>
            </a:r>
            <a:r>
              <a:rPr lang="en-US" sz="1800" dirty="0">
                <a:solidFill>
                  <a:srgbClr val="000000"/>
                </a:solidFill>
                <a:effectLst/>
                <a:ea typeface="Calibri" panose="020F0502020204030204" pitchFamily="34" charset="0"/>
              </a:rPr>
              <a:t>y 2018, 15  states and DC had closed all their large state-run IDD facilities.</a:t>
            </a:r>
            <a:endParaRPr lang="en-US" sz="1800" dirty="0"/>
          </a:p>
          <a:p>
            <a:pPr lvl="0"/>
            <a:r>
              <a:rPr lang="en-US" sz="1800" dirty="0"/>
              <a:t>In 2022, only Texas has a higher number of people with intellectual and developmental disabilities living in institutions than Illinois. We’ll touch on the fiscal costs of institutionalization, but the ethical costs of institutionalization are tremendous.</a:t>
            </a:r>
          </a:p>
          <a:p>
            <a:pPr lvl="0"/>
            <a:endParaRPr lang="en-US" sz="1800" dirty="0"/>
          </a:p>
        </p:txBody>
      </p:sp>
      <p:sp>
        <p:nvSpPr>
          <p:cNvPr id="6" name="Footer Placeholder 5"/>
          <p:cNvSpPr>
            <a:spLocks noGrp="1"/>
          </p:cNvSpPr>
          <p:nvPr>
            <p:ph type="ftr" sz="quarter" idx="4"/>
          </p:nvPr>
        </p:nvSpPr>
        <p:spPr>
          <a:xfrm>
            <a:off x="-119063" y="8339137"/>
            <a:ext cx="4088977" cy="349490"/>
          </a:xfrm>
          <a:prstGeom prst="rect">
            <a:avLst/>
          </a:prstGeom>
        </p:spPr>
        <p:txBody>
          <a:bodyPr vert="horz" lIns="93936" tIns="46968" rIns="93936" bIns="46968" rtlCol="0" anchor="b"/>
          <a:lstStyle>
            <a:lvl1pPr algn="l">
              <a:defRPr sz="1200"/>
            </a:lvl1pPr>
          </a:lstStyle>
          <a:p>
            <a:endParaRPr lang="cs-CZ" dirty="0"/>
          </a:p>
        </p:txBody>
      </p:sp>
      <p:sp>
        <p:nvSpPr>
          <p:cNvPr id="7" name="Slide Number Placeholder 6"/>
          <p:cNvSpPr>
            <a:spLocks noGrp="1"/>
          </p:cNvSpPr>
          <p:nvPr>
            <p:ph type="sldNum" sz="quarter" idx="5"/>
          </p:nvPr>
        </p:nvSpPr>
        <p:spPr>
          <a:xfrm>
            <a:off x="5345485" y="6658187"/>
            <a:ext cx="4088977" cy="349490"/>
          </a:xfrm>
          <a:prstGeom prst="rect">
            <a:avLst/>
          </a:prstGeom>
        </p:spPr>
        <p:txBody>
          <a:bodyPr vert="horz" lIns="93936" tIns="46968" rIns="93936" bIns="46968" rtlCol="0" anchor="b"/>
          <a:lstStyle>
            <a:lvl1pPr algn="r">
              <a:defRPr sz="1200"/>
            </a:lvl1pPr>
          </a:lstStyle>
          <a:p>
            <a:fld id="{871B2431-D351-4C6E-A3CF-9DFAC0E3E050}" type="slidenum">
              <a:rPr lang="cs-CZ" smtClean="0"/>
              <a:t>19</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88977" cy="351115"/>
          </a:xfrm>
          <a:prstGeom prst="rect">
            <a:avLst/>
          </a:prstGeom>
        </p:spPr>
        <p:txBody>
          <a:bodyPr vert="horz" lIns="93936" tIns="46968" rIns="93936" bIns="46968" rtlCol="0"/>
          <a:lstStyle>
            <a:lvl1pPr algn="l">
              <a:defRPr sz="1200"/>
            </a:lvl1pPr>
          </a:lstStyle>
          <a:p>
            <a:endParaRPr lang="cs-CZ"/>
          </a:p>
        </p:txBody>
      </p:sp>
      <p:sp>
        <p:nvSpPr>
          <p:cNvPr id="3" name="Date Placeholder 2"/>
          <p:cNvSpPr>
            <a:spLocks noGrp="1"/>
          </p:cNvSpPr>
          <p:nvPr>
            <p:ph type="dt" idx="1"/>
          </p:nvPr>
        </p:nvSpPr>
        <p:spPr>
          <a:xfrm>
            <a:off x="5345485" y="1"/>
            <a:ext cx="4088977" cy="351115"/>
          </a:xfrm>
          <a:prstGeom prst="rect">
            <a:avLst/>
          </a:prstGeom>
        </p:spPr>
        <p:txBody>
          <a:bodyPr vert="horz" lIns="93936" tIns="46968" rIns="93936" bIns="46968" rtlCol="0"/>
          <a:lstStyle>
            <a:lvl1pPr algn="r">
              <a:defRPr sz="1200"/>
            </a:lvl1pPr>
          </a:lstStyle>
          <a:p>
            <a:fld id="{B7268E1E-0E44-426D-905E-8AD9B19D2182}" type="datetimeFigureOut">
              <a:rPr lang="cs-CZ" smtClean="0"/>
              <a:t>14.06.2022</a:t>
            </a:fld>
            <a:endParaRPr lang="cs-CZ"/>
          </a:p>
        </p:txBody>
      </p:sp>
      <p:sp>
        <p:nvSpPr>
          <p:cNvPr id="4" name="Slide Image Placeholder 3"/>
          <p:cNvSpPr>
            <a:spLocks noGrp="1" noRot="1" noChangeAspect="1"/>
          </p:cNvSpPr>
          <p:nvPr>
            <p:ph type="sldImg" idx="2"/>
          </p:nvPr>
        </p:nvSpPr>
        <p:spPr>
          <a:xfrm>
            <a:off x="2382838" y="525463"/>
            <a:ext cx="4670425" cy="2627312"/>
          </a:xfrm>
          <a:prstGeom prst="rect">
            <a:avLst/>
          </a:prstGeom>
          <a:noFill/>
          <a:ln w="12700">
            <a:solidFill>
              <a:prstClr val="black"/>
            </a:solidFill>
          </a:ln>
        </p:spPr>
        <p:txBody>
          <a:bodyPr vert="horz" lIns="93936" tIns="46968" rIns="93936" bIns="46968" rtlCol="0" anchor="ctr"/>
          <a:lstStyle/>
          <a:p>
            <a:endParaRPr lang="cs-CZ"/>
          </a:p>
        </p:txBody>
      </p:sp>
      <p:sp>
        <p:nvSpPr>
          <p:cNvPr id="5" name="Notes Placeholder 4"/>
          <p:cNvSpPr>
            <a:spLocks noGrp="1"/>
          </p:cNvSpPr>
          <p:nvPr>
            <p:ph type="body" sz="quarter" idx="3"/>
          </p:nvPr>
        </p:nvSpPr>
        <p:spPr>
          <a:xfrm>
            <a:off x="943610" y="3329093"/>
            <a:ext cx="6109653" cy="3155163"/>
          </a:xfrm>
          <a:prstGeom prst="rect">
            <a:avLst/>
          </a:prstGeom>
        </p:spPr>
        <p:txBody>
          <a:bodyPr vert="horz" lIns="93936" tIns="46968" rIns="93936" bIns="46968" rtlCol="0"/>
          <a:lstStyle/>
          <a:p>
            <a:pPr lvl="0"/>
            <a:r>
              <a:rPr lang="en-US" sz="1800" dirty="0"/>
              <a:t>CAROLE</a:t>
            </a:r>
          </a:p>
          <a:p>
            <a:pPr lvl="0"/>
            <a:r>
              <a:rPr lang="en-US" sz="1800" b="0" dirty="0"/>
              <a:t>We would like to start out by mentioning that Going Home Coalition is funded through The Illinois Council on Developmental Disabilities  whose mission is to </a:t>
            </a:r>
            <a:r>
              <a:rPr lang="en-US" sz="1800" b="0" i="0" dirty="0">
                <a:solidFill>
                  <a:srgbClr val="333333"/>
                </a:solidFill>
                <a:effectLst/>
              </a:rPr>
              <a:t>help lead change in Illinois so all people with developmental disabilities exercise their right to equal opportunity and freedom</a:t>
            </a:r>
            <a:r>
              <a:rPr lang="en-US" sz="1800" dirty="0">
                <a:solidFill>
                  <a:srgbClr val="333333"/>
                </a:solidFill>
              </a:rPr>
              <a:t>. </a:t>
            </a:r>
          </a:p>
          <a:p>
            <a:pPr lvl="0"/>
            <a:r>
              <a:rPr lang="en-US" sz="1800" b="0" dirty="0"/>
              <a:t>We would also like to make  another </a:t>
            </a:r>
            <a:r>
              <a:rPr lang="en-US" sz="1800" dirty="0"/>
              <a:t>mention </a:t>
            </a:r>
            <a:r>
              <a:rPr lang="en-US" sz="1800" b="0" dirty="0"/>
              <a:t>that The Arc of Illinois is home base for Going Home Coalition.</a:t>
            </a:r>
            <a:r>
              <a:rPr lang="en-US" sz="1800" b="0" i="0" dirty="0">
                <a:solidFill>
                  <a:srgbClr val="202124"/>
                </a:solidFill>
                <a:effectLst/>
              </a:rPr>
              <a:t> The Arc of Illinois is committed to empowering persons with disabilities to achieve full participation in community life through informed choices. </a:t>
            </a:r>
            <a:endParaRPr lang="en-US" sz="1800" b="0" dirty="0"/>
          </a:p>
        </p:txBody>
      </p:sp>
      <p:sp>
        <p:nvSpPr>
          <p:cNvPr id="6" name="Footer Placeholder 5"/>
          <p:cNvSpPr>
            <a:spLocks noGrp="1"/>
          </p:cNvSpPr>
          <p:nvPr>
            <p:ph type="ftr" sz="quarter" idx="4"/>
          </p:nvPr>
        </p:nvSpPr>
        <p:spPr>
          <a:xfrm>
            <a:off x="0" y="6658187"/>
            <a:ext cx="4088977" cy="349490"/>
          </a:xfrm>
          <a:prstGeom prst="rect">
            <a:avLst/>
          </a:prstGeom>
        </p:spPr>
        <p:txBody>
          <a:bodyPr vert="horz" lIns="93936" tIns="46968" rIns="93936" bIns="46968" rtlCol="0" anchor="b"/>
          <a:lstStyle>
            <a:lvl1pPr algn="l">
              <a:defRPr sz="1200"/>
            </a:lvl1pPr>
          </a:lstStyle>
          <a:p>
            <a:endParaRPr lang="cs-CZ" dirty="0"/>
          </a:p>
        </p:txBody>
      </p:sp>
      <p:sp>
        <p:nvSpPr>
          <p:cNvPr id="7" name="Slide Number Placeholder 6"/>
          <p:cNvSpPr>
            <a:spLocks noGrp="1"/>
          </p:cNvSpPr>
          <p:nvPr>
            <p:ph type="sldNum" sz="quarter" idx="5"/>
          </p:nvPr>
        </p:nvSpPr>
        <p:spPr>
          <a:xfrm>
            <a:off x="5345485" y="6658187"/>
            <a:ext cx="4088977" cy="349490"/>
          </a:xfrm>
          <a:prstGeom prst="rect">
            <a:avLst/>
          </a:prstGeom>
        </p:spPr>
        <p:txBody>
          <a:bodyPr vert="horz" lIns="93936" tIns="46968" rIns="93936" bIns="46968" rtlCol="0" anchor="b"/>
          <a:lstStyle>
            <a:lvl1pPr algn="r">
              <a:defRPr sz="1200"/>
            </a:lvl1pPr>
          </a:lstStyle>
          <a:p>
            <a:fld id="{871B2431-D351-4C6E-A3CF-9DFAC0E3E050}" type="slidenum">
              <a:rPr lang="cs-CZ" smtClean="0"/>
              <a:t>2</a:t>
            </a:fld>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88977" cy="351115"/>
          </a:xfrm>
          <a:prstGeom prst="rect">
            <a:avLst/>
          </a:prstGeom>
        </p:spPr>
        <p:txBody>
          <a:bodyPr vert="horz" lIns="93936" tIns="46968" rIns="93936" bIns="46968" rtlCol="0"/>
          <a:lstStyle>
            <a:lvl1pPr algn="l">
              <a:defRPr sz="1200"/>
            </a:lvl1pPr>
          </a:lstStyle>
          <a:p>
            <a:endParaRPr lang="cs-CZ"/>
          </a:p>
        </p:txBody>
      </p:sp>
      <p:sp>
        <p:nvSpPr>
          <p:cNvPr id="3" name="Date Placeholder 2"/>
          <p:cNvSpPr>
            <a:spLocks noGrp="1"/>
          </p:cNvSpPr>
          <p:nvPr>
            <p:ph type="dt" idx="1"/>
          </p:nvPr>
        </p:nvSpPr>
        <p:spPr>
          <a:xfrm>
            <a:off x="5345485" y="1"/>
            <a:ext cx="4088977" cy="351115"/>
          </a:xfrm>
          <a:prstGeom prst="rect">
            <a:avLst/>
          </a:prstGeom>
        </p:spPr>
        <p:txBody>
          <a:bodyPr vert="horz" lIns="93936" tIns="46968" rIns="93936" bIns="46968" rtlCol="0"/>
          <a:lstStyle>
            <a:lvl1pPr algn="r">
              <a:defRPr sz="1200"/>
            </a:lvl1pPr>
          </a:lstStyle>
          <a:p>
            <a:fld id="{B7268E1E-0E44-426D-905E-8AD9B19D2182}" type="datetimeFigureOut">
              <a:rPr lang="cs-CZ" smtClean="0"/>
              <a:t>14.06.2022</a:t>
            </a:fld>
            <a:endParaRPr lang="cs-CZ"/>
          </a:p>
        </p:txBody>
      </p:sp>
      <p:sp>
        <p:nvSpPr>
          <p:cNvPr id="4" name="Slide Image Placeholder 3"/>
          <p:cNvSpPr>
            <a:spLocks noGrp="1" noRot="1" noChangeAspect="1"/>
          </p:cNvSpPr>
          <p:nvPr>
            <p:ph type="sldImg" idx="2"/>
          </p:nvPr>
        </p:nvSpPr>
        <p:spPr>
          <a:xfrm>
            <a:off x="2382838" y="525463"/>
            <a:ext cx="4670425" cy="2627312"/>
          </a:xfrm>
          <a:prstGeom prst="rect">
            <a:avLst/>
          </a:prstGeom>
          <a:noFill/>
          <a:ln w="12700">
            <a:solidFill>
              <a:prstClr val="black"/>
            </a:solidFill>
          </a:ln>
        </p:spPr>
        <p:txBody>
          <a:bodyPr vert="horz" lIns="93936" tIns="46968" rIns="93936" bIns="46968" rtlCol="0" anchor="ctr"/>
          <a:lstStyle/>
          <a:p>
            <a:endParaRPr lang="cs-CZ"/>
          </a:p>
        </p:txBody>
      </p:sp>
      <p:sp>
        <p:nvSpPr>
          <p:cNvPr id="5" name="Notes Placeholder 4"/>
          <p:cNvSpPr>
            <a:spLocks noGrp="1"/>
          </p:cNvSpPr>
          <p:nvPr>
            <p:ph type="body" sz="quarter" idx="3"/>
          </p:nvPr>
        </p:nvSpPr>
        <p:spPr>
          <a:xfrm>
            <a:off x="943610" y="3329093"/>
            <a:ext cx="5414327" cy="3155163"/>
          </a:xfrm>
          <a:prstGeom prst="rect">
            <a:avLst/>
          </a:prstGeom>
        </p:spPr>
        <p:txBody>
          <a:bodyPr vert="horz" lIns="93936" tIns="46968" rIns="93936" bIns="46968" rtlCol="0"/>
          <a:lstStyle/>
          <a:p>
            <a:pPr lvl="0"/>
            <a:r>
              <a:rPr lang="en-US" sz="2000" dirty="0"/>
              <a:t>CAROLE</a:t>
            </a:r>
          </a:p>
          <a:p>
            <a:pPr lvl="0"/>
            <a:r>
              <a:rPr lang="en-US" sz="2000" dirty="0"/>
              <a:t>According to The State of the States in Intellectual and Developmental Disabilities, the average annual cost to support one person in an Illinois Institution in fiscal year 2019 was $286,000. Yes, you heard correctly, that's right, one person!</a:t>
            </a:r>
          </a:p>
        </p:txBody>
      </p:sp>
      <p:sp>
        <p:nvSpPr>
          <p:cNvPr id="6" name="Footer Placeholder 5"/>
          <p:cNvSpPr>
            <a:spLocks noGrp="1"/>
          </p:cNvSpPr>
          <p:nvPr>
            <p:ph type="ftr" sz="quarter" idx="4"/>
          </p:nvPr>
        </p:nvSpPr>
        <p:spPr>
          <a:xfrm>
            <a:off x="0" y="6658187"/>
            <a:ext cx="4088977" cy="349490"/>
          </a:xfrm>
          <a:prstGeom prst="rect">
            <a:avLst/>
          </a:prstGeom>
        </p:spPr>
        <p:txBody>
          <a:bodyPr vert="horz" lIns="93936" tIns="46968" rIns="93936" bIns="46968" rtlCol="0" anchor="b"/>
          <a:lstStyle>
            <a:lvl1pPr algn="l">
              <a:defRPr sz="1200"/>
            </a:lvl1pPr>
          </a:lstStyle>
          <a:p>
            <a:endParaRPr lang="cs-CZ"/>
          </a:p>
        </p:txBody>
      </p:sp>
      <p:sp>
        <p:nvSpPr>
          <p:cNvPr id="7" name="Slide Number Placeholder 6"/>
          <p:cNvSpPr>
            <a:spLocks noGrp="1"/>
          </p:cNvSpPr>
          <p:nvPr>
            <p:ph type="sldNum" sz="quarter" idx="5"/>
          </p:nvPr>
        </p:nvSpPr>
        <p:spPr>
          <a:xfrm>
            <a:off x="5345485" y="6658187"/>
            <a:ext cx="4088977" cy="349490"/>
          </a:xfrm>
          <a:prstGeom prst="rect">
            <a:avLst/>
          </a:prstGeom>
        </p:spPr>
        <p:txBody>
          <a:bodyPr vert="horz" lIns="93936" tIns="46968" rIns="93936" bIns="46968" rtlCol="0" anchor="b"/>
          <a:lstStyle>
            <a:lvl1pPr algn="r">
              <a:defRPr sz="1200"/>
            </a:lvl1pPr>
          </a:lstStyle>
          <a:p>
            <a:fld id="{871B2431-D351-4C6E-A3CF-9DFAC0E3E050}" type="slidenum">
              <a:rPr lang="cs-CZ" smtClean="0"/>
              <a:t>20</a:t>
            </a:fld>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88977" cy="351115"/>
          </a:xfrm>
          <a:prstGeom prst="rect">
            <a:avLst/>
          </a:prstGeom>
        </p:spPr>
        <p:txBody>
          <a:bodyPr vert="horz" lIns="93936" tIns="46968" rIns="93936" bIns="46968" rtlCol="0"/>
          <a:lstStyle>
            <a:lvl1pPr algn="l">
              <a:defRPr sz="1200"/>
            </a:lvl1pPr>
          </a:lstStyle>
          <a:p>
            <a:endParaRPr lang="cs-CZ"/>
          </a:p>
        </p:txBody>
      </p:sp>
      <p:sp>
        <p:nvSpPr>
          <p:cNvPr id="3" name="Date Placeholder 2"/>
          <p:cNvSpPr>
            <a:spLocks noGrp="1"/>
          </p:cNvSpPr>
          <p:nvPr>
            <p:ph type="dt" idx="1"/>
          </p:nvPr>
        </p:nvSpPr>
        <p:spPr>
          <a:xfrm>
            <a:off x="5345485" y="1"/>
            <a:ext cx="4088977" cy="351115"/>
          </a:xfrm>
          <a:prstGeom prst="rect">
            <a:avLst/>
          </a:prstGeom>
        </p:spPr>
        <p:txBody>
          <a:bodyPr vert="horz" lIns="93936" tIns="46968" rIns="93936" bIns="46968" rtlCol="0"/>
          <a:lstStyle>
            <a:lvl1pPr algn="r">
              <a:defRPr sz="1200"/>
            </a:lvl1pPr>
          </a:lstStyle>
          <a:p>
            <a:fld id="{B7268E1E-0E44-426D-905E-8AD9B19D2182}" type="datetimeFigureOut">
              <a:rPr lang="cs-CZ" smtClean="0"/>
              <a:t>14.06.2022</a:t>
            </a:fld>
            <a:endParaRPr lang="cs-CZ"/>
          </a:p>
        </p:txBody>
      </p:sp>
      <p:sp>
        <p:nvSpPr>
          <p:cNvPr id="4" name="Slide Image Placeholder 3"/>
          <p:cNvSpPr>
            <a:spLocks noGrp="1" noRot="1" noChangeAspect="1"/>
          </p:cNvSpPr>
          <p:nvPr>
            <p:ph type="sldImg" idx="2"/>
          </p:nvPr>
        </p:nvSpPr>
        <p:spPr>
          <a:xfrm>
            <a:off x="2382838" y="525463"/>
            <a:ext cx="4670425" cy="2627312"/>
          </a:xfrm>
          <a:prstGeom prst="rect">
            <a:avLst/>
          </a:prstGeom>
          <a:noFill/>
          <a:ln w="12700">
            <a:solidFill>
              <a:prstClr val="black"/>
            </a:solidFill>
          </a:ln>
        </p:spPr>
        <p:txBody>
          <a:bodyPr vert="horz" lIns="93936" tIns="46968" rIns="93936" bIns="46968" rtlCol="0" anchor="ctr"/>
          <a:lstStyle/>
          <a:p>
            <a:endParaRPr lang="cs-CZ"/>
          </a:p>
        </p:txBody>
      </p:sp>
      <p:sp>
        <p:nvSpPr>
          <p:cNvPr id="5" name="Notes Placeholder 4"/>
          <p:cNvSpPr>
            <a:spLocks noGrp="1"/>
          </p:cNvSpPr>
          <p:nvPr>
            <p:ph type="body" sz="quarter" idx="3"/>
          </p:nvPr>
        </p:nvSpPr>
        <p:spPr>
          <a:xfrm>
            <a:off x="943610" y="3329093"/>
            <a:ext cx="5414327" cy="3155163"/>
          </a:xfrm>
          <a:prstGeom prst="rect">
            <a:avLst/>
          </a:prstGeom>
        </p:spPr>
        <p:txBody>
          <a:bodyPr vert="horz" lIns="93936" tIns="46968" rIns="93936" bIns="46968" rtlCol="0"/>
          <a:lstStyle/>
          <a:p>
            <a:pPr lvl="0"/>
            <a:r>
              <a:rPr lang="en-US" sz="2000" dirty="0"/>
              <a:t>CAROLE</a:t>
            </a:r>
          </a:p>
          <a:p>
            <a:pPr lvl="0"/>
            <a:r>
              <a:rPr lang="en-US" sz="2000" b="0" i="0" dirty="0">
                <a:solidFill>
                  <a:srgbClr val="000000"/>
                </a:solidFill>
                <a:effectLst/>
                <a:latin typeface="Segoe UI" panose="020B0502040204020203" pitchFamily="34" charset="0"/>
              </a:rPr>
              <a:t>According to DHS Data the highest average topline rate for a one person was $134,110*</a:t>
            </a:r>
          </a:p>
          <a:p>
            <a:pPr lvl="0"/>
            <a:r>
              <a:rPr lang="en-US" sz="2000" b="0" i="0" dirty="0">
                <a:solidFill>
                  <a:srgbClr val="000000"/>
                </a:solidFill>
                <a:effectLst/>
                <a:latin typeface="Segoe UI" panose="020B0502040204020203" pitchFamily="34" charset="0"/>
              </a:rPr>
              <a:t>The dollar amounts reported here reflect a rate that is approximately 5 percent higher than usual due to temporary rate and rate formula changes implemented in fiscal year 2020 due to COVID-19. These temporary adjustments were in effect on June 30, 2021 when the data for this report was developed. </a:t>
            </a:r>
          </a:p>
          <a:p>
            <a:pPr lvl="0"/>
            <a:endParaRPr lang="en-US" sz="2000" i="0" dirty="0"/>
          </a:p>
        </p:txBody>
      </p:sp>
      <p:sp>
        <p:nvSpPr>
          <p:cNvPr id="6" name="Footer Placeholder 5"/>
          <p:cNvSpPr>
            <a:spLocks noGrp="1"/>
          </p:cNvSpPr>
          <p:nvPr>
            <p:ph type="ftr" sz="quarter" idx="4"/>
          </p:nvPr>
        </p:nvSpPr>
        <p:spPr>
          <a:xfrm>
            <a:off x="0" y="6658187"/>
            <a:ext cx="4088977" cy="349490"/>
          </a:xfrm>
          <a:prstGeom prst="rect">
            <a:avLst/>
          </a:prstGeom>
        </p:spPr>
        <p:txBody>
          <a:bodyPr vert="horz" lIns="93936" tIns="46968" rIns="93936" bIns="46968" rtlCol="0" anchor="b"/>
          <a:lstStyle>
            <a:lvl1pPr algn="l">
              <a:defRPr sz="1200"/>
            </a:lvl1pPr>
          </a:lstStyle>
          <a:p>
            <a:endParaRPr lang="cs-CZ"/>
          </a:p>
        </p:txBody>
      </p:sp>
      <p:sp>
        <p:nvSpPr>
          <p:cNvPr id="7" name="Slide Number Placeholder 6"/>
          <p:cNvSpPr>
            <a:spLocks noGrp="1"/>
          </p:cNvSpPr>
          <p:nvPr>
            <p:ph type="sldNum" sz="quarter" idx="5"/>
          </p:nvPr>
        </p:nvSpPr>
        <p:spPr>
          <a:xfrm>
            <a:off x="5345485" y="6658187"/>
            <a:ext cx="4088977" cy="349490"/>
          </a:xfrm>
          <a:prstGeom prst="rect">
            <a:avLst/>
          </a:prstGeom>
        </p:spPr>
        <p:txBody>
          <a:bodyPr vert="horz" lIns="93936" tIns="46968" rIns="93936" bIns="46968" rtlCol="0" anchor="b"/>
          <a:lstStyle>
            <a:lvl1pPr algn="r">
              <a:defRPr sz="1200"/>
            </a:lvl1pPr>
          </a:lstStyle>
          <a:p>
            <a:fld id="{871B2431-D351-4C6E-A3CF-9DFAC0E3E050}" type="slidenum">
              <a:rPr lang="cs-CZ" smtClean="0"/>
              <a:t>21</a:t>
            </a:fld>
            <a:endParaRPr lang="cs-CZ"/>
          </a:p>
        </p:txBody>
      </p:sp>
    </p:spTree>
    <p:extLst>
      <p:ext uri="{BB962C8B-B14F-4D97-AF65-F5344CB8AC3E}">
        <p14:creationId xmlns:p14="http://schemas.microsoft.com/office/powerpoint/2010/main" val="203866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88977" cy="351115"/>
          </a:xfrm>
          <a:prstGeom prst="rect">
            <a:avLst/>
          </a:prstGeom>
        </p:spPr>
        <p:txBody>
          <a:bodyPr vert="horz" lIns="93936" tIns="46968" rIns="93936" bIns="46968" rtlCol="0"/>
          <a:lstStyle>
            <a:lvl1pPr algn="l">
              <a:defRPr sz="1200"/>
            </a:lvl1pPr>
          </a:lstStyle>
          <a:p>
            <a:endParaRPr lang="cs-CZ"/>
          </a:p>
        </p:txBody>
      </p:sp>
      <p:sp>
        <p:nvSpPr>
          <p:cNvPr id="3" name="Date Placeholder 2"/>
          <p:cNvSpPr>
            <a:spLocks noGrp="1"/>
          </p:cNvSpPr>
          <p:nvPr>
            <p:ph type="dt" idx="1"/>
          </p:nvPr>
        </p:nvSpPr>
        <p:spPr>
          <a:xfrm>
            <a:off x="5345485" y="1"/>
            <a:ext cx="4088977" cy="351115"/>
          </a:xfrm>
          <a:prstGeom prst="rect">
            <a:avLst/>
          </a:prstGeom>
        </p:spPr>
        <p:txBody>
          <a:bodyPr vert="horz" lIns="93936" tIns="46968" rIns="93936" bIns="46968" rtlCol="0"/>
          <a:lstStyle>
            <a:lvl1pPr algn="r">
              <a:defRPr sz="1200"/>
            </a:lvl1pPr>
          </a:lstStyle>
          <a:p>
            <a:fld id="{B7268E1E-0E44-426D-905E-8AD9B19D2182}" type="datetimeFigureOut">
              <a:rPr lang="cs-CZ" smtClean="0"/>
              <a:t>14.06.2022</a:t>
            </a:fld>
            <a:endParaRPr lang="cs-CZ"/>
          </a:p>
        </p:txBody>
      </p:sp>
      <p:sp>
        <p:nvSpPr>
          <p:cNvPr id="4" name="Slide Image Placeholder 3"/>
          <p:cNvSpPr>
            <a:spLocks noGrp="1" noRot="1" noChangeAspect="1"/>
          </p:cNvSpPr>
          <p:nvPr>
            <p:ph type="sldImg" idx="2"/>
          </p:nvPr>
        </p:nvSpPr>
        <p:spPr>
          <a:xfrm>
            <a:off x="2382838" y="525463"/>
            <a:ext cx="4670425" cy="2627312"/>
          </a:xfrm>
          <a:prstGeom prst="rect">
            <a:avLst/>
          </a:prstGeom>
          <a:noFill/>
          <a:ln w="12700">
            <a:solidFill>
              <a:prstClr val="black"/>
            </a:solidFill>
          </a:ln>
        </p:spPr>
        <p:txBody>
          <a:bodyPr vert="horz" lIns="93936" tIns="46968" rIns="93936" bIns="46968" rtlCol="0" anchor="ctr"/>
          <a:lstStyle/>
          <a:p>
            <a:r>
              <a:rPr lang="en-US" dirty="0"/>
              <a:t>.</a:t>
            </a:r>
            <a:endParaRPr lang="cs-CZ" dirty="0"/>
          </a:p>
        </p:txBody>
      </p:sp>
      <p:sp>
        <p:nvSpPr>
          <p:cNvPr id="5" name="Notes Placeholder 4"/>
          <p:cNvSpPr>
            <a:spLocks noGrp="1"/>
          </p:cNvSpPr>
          <p:nvPr>
            <p:ph type="body" sz="quarter" idx="3"/>
          </p:nvPr>
        </p:nvSpPr>
        <p:spPr>
          <a:xfrm>
            <a:off x="943610" y="3329093"/>
            <a:ext cx="5414327" cy="3155163"/>
          </a:xfrm>
          <a:prstGeom prst="rect">
            <a:avLst/>
          </a:prstGeom>
        </p:spPr>
        <p:txBody>
          <a:bodyPr vert="horz" lIns="93936" tIns="46968" rIns="93936" bIns="46968" rtlCol="0"/>
          <a:lstStyle/>
          <a:p>
            <a:pPr lvl="0"/>
            <a:r>
              <a:rPr lang="en-US" sz="2000" dirty="0"/>
              <a:t>CAROLE</a:t>
            </a:r>
          </a:p>
          <a:p>
            <a:pPr lvl="0"/>
            <a:r>
              <a:rPr lang="en-US" sz="2000" dirty="0"/>
              <a:t>Using the money saved by closing institutions to support and rebalance community capacity building services could positively benefit the IDD community by serving far more people. $134,110 was the high average to support a person with high need.  There was a wide range of amounts shown, but I intentionally chose a high number which shows it is still far less to serve a person in the community.  The figure above is to serve someone in the community would need to reflect an increase in direct support professional’s wages.  A union employee in an institution makes far more that community.  There is often a $5.00 per hour difference in the wages of a employee who is part of a union making at least $22/</a:t>
            </a:r>
            <a:r>
              <a:rPr lang="en-US" sz="2000" dirty="0" err="1"/>
              <a:t>hr</a:t>
            </a:r>
            <a:r>
              <a:rPr lang="en-US" sz="2000" dirty="0"/>
              <a:t> while Service provider agency Direct Support Professionals are only making up to $17.00/hr. </a:t>
            </a:r>
          </a:p>
          <a:p>
            <a:pPr lvl="0"/>
            <a:endParaRPr lang="en-US" sz="2000" dirty="0"/>
          </a:p>
        </p:txBody>
      </p:sp>
      <p:sp>
        <p:nvSpPr>
          <p:cNvPr id="6" name="Footer Placeholder 5"/>
          <p:cNvSpPr>
            <a:spLocks noGrp="1"/>
          </p:cNvSpPr>
          <p:nvPr>
            <p:ph type="ftr" sz="quarter" idx="4"/>
          </p:nvPr>
        </p:nvSpPr>
        <p:spPr>
          <a:xfrm>
            <a:off x="0" y="6658187"/>
            <a:ext cx="4088977" cy="349490"/>
          </a:xfrm>
          <a:prstGeom prst="rect">
            <a:avLst/>
          </a:prstGeom>
        </p:spPr>
        <p:txBody>
          <a:bodyPr vert="horz" lIns="93936" tIns="46968" rIns="93936" bIns="46968" rtlCol="0" anchor="b"/>
          <a:lstStyle>
            <a:lvl1pPr algn="l">
              <a:defRPr sz="1200"/>
            </a:lvl1pPr>
          </a:lstStyle>
          <a:p>
            <a:endParaRPr lang="cs-CZ"/>
          </a:p>
        </p:txBody>
      </p:sp>
      <p:sp>
        <p:nvSpPr>
          <p:cNvPr id="7" name="Slide Number Placeholder 6"/>
          <p:cNvSpPr>
            <a:spLocks noGrp="1"/>
          </p:cNvSpPr>
          <p:nvPr>
            <p:ph type="sldNum" sz="quarter" idx="5"/>
          </p:nvPr>
        </p:nvSpPr>
        <p:spPr>
          <a:xfrm>
            <a:off x="5345485" y="6658187"/>
            <a:ext cx="4088977" cy="349490"/>
          </a:xfrm>
          <a:prstGeom prst="rect">
            <a:avLst/>
          </a:prstGeom>
        </p:spPr>
        <p:txBody>
          <a:bodyPr vert="horz" lIns="93936" tIns="46968" rIns="93936" bIns="46968" rtlCol="0" anchor="b"/>
          <a:lstStyle>
            <a:lvl1pPr algn="r">
              <a:defRPr sz="1200"/>
            </a:lvl1pPr>
          </a:lstStyle>
          <a:p>
            <a:fld id="{871B2431-D351-4C6E-A3CF-9DFAC0E3E050}" type="slidenum">
              <a:rPr lang="cs-CZ" smtClean="0"/>
              <a:t>22</a:t>
            </a:fld>
            <a:endParaRPr lang="cs-CZ"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88977" cy="351115"/>
          </a:xfrm>
          <a:prstGeom prst="rect">
            <a:avLst/>
          </a:prstGeom>
        </p:spPr>
        <p:txBody>
          <a:bodyPr vert="horz" lIns="93936" tIns="46968" rIns="93936" bIns="46968" rtlCol="0"/>
          <a:lstStyle>
            <a:lvl1pPr algn="l">
              <a:defRPr sz="1200"/>
            </a:lvl1pPr>
          </a:lstStyle>
          <a:p>
            <a:endParaRPr lang="cs-CZ"/>
          </a:p>
        </p:txBody>
      </p:sp>
      <p:sp>
        <p:nvSpPr>
          <p:cNvPr id="3" name="Date Placeholder 2"/>
          <p:cNvSpPr>
            <a:spLocks noGrp="1"/>
          </p:cNvSpPr>
          <p:nvPr>
            <p:ph type="dt" idx="1"/>
          </p:nvPr>
        </p:nvSpPr>
        <p:spPr>
          <a:xfrm>
            <a:off x="5345485" y="1"/>
            <a:ext cx="4088977" cy="351115"/>
          </a:xfrm>
          <a:prstGeom prst="rect">
            <a:avLst/>
          </a:prstGeom>
        </p:spPr>
        <p:txBody>
          <a:bodyPr vert="horz" lIns="93936" tIns="46968" rIns="93936" bIns="46968" rtlCol="0"/>
          <a:lstStyle>
            <a:lvl1pPr algn="r">
              <a:defRPr sz="1200"/>
            </a:lvl1pPr>
          </a:lstStyle>
          <a:p>
            <a:fld id="{B7268E1E-0E44-426D-905E-8AD9B19D2182}" type="datetimeFigureOut">
              <a:rPr lang="cs-CZ" smtClean="0"/>
              <a:t>14.06.2022</a:t>
            </a:fld>
            <a:endParaRPr lang="cs-CZ"/>
          </a:p>
        </p:txBody>
      </p:sp>
      <p:sp>
        <p:nvSpPr>
          <p:cNvPr id="4" name="Slide Image Placeholder 3"/>
          <p:cNvSpPr>
            <a:spLocks noGrp="1" noRot="1" noChangeAspect="1"/>
          </p:cNvSpPr>
          <p:nvPr>
            <p:ph type="sldImg" idx="2"/>
          </p:nvPr>
        </p:nvSpPr>
        <p:spPr>
          <a:xfrm>
            <a:off x="2382838" y="525463"/>
            <a:ext cx="4670425" cy="2627312"/>
          </a:xfrm>
          <a:prstGeom prst="rect">
            <a:avLst/>
          </a:prstGeom>
          <a:noFill/>
          <a:ln w="12700">
            <a:solidFill>
              <a:prstClr val="black"/>
            </a:solidFill>
          </a:ln>
        </p:spPr>
        <p:txBody>
          <a:bodyPr vert="horz" lIns="93936" tIns="46968" rIns="93936" bIns="46968" rtlCol="0" anchor="ctr"/>
          <a:lstStyle/>
          <a:p>
            <a:endParaRPr lang="cs-CZ"/>
          </a:p>
        </p:txBody>
      </p:sp>
      <p:sp>
        <p:nvSpPr>
          <p:cNvPr id="5" name="Notes Placeholder 4"/>
          <p:cNvSpPr>
            <a:spLocks noGrp="1"/>
          </p:cNvSpPr>
          <p:nvPr>
            <p:ph type="body" sz="quarter" idx="3"/>
          </p:nvPr>
        </p:nvSpPr>
        <p:spPr>
          <a:xfrm>
            <a:off x="943610" y="3329093"/>
            <a:ext cx="4670425" cy="3155163"/>
          </a:xfrm>
          <a:prstGeom prst="rect">
            <a:avLst/>
          </a:prstGeom>
        </p:spPr>
        <p:txBody>
          <a:bodyPr vert="horz" lIns="93936" tIns="46968" rIns="93936" bIns="46968" rtlCol="0"/>
          <a:lstStyle/>
          <a:p>
            <a:pPr lvl="0"/>
            <a:r>
              <a:rPr lang="en-US" sz="1800" dirty="0"/>
              <a:t>CAROLE</a:t>
            </a:r>
          </a:p>
          <a:p>
            <a:pPr lvl="0"/>
            <a:r>
              <a:rPr lang="en-US" sz="1800" dirty="0"/>
              <a:t>DHS date shows more people are choosing Adult Waiver Services lowering the populations in ICFDDs and SODCs. </a:t>
            </a:r>
          </a:p>
          <a:p>
            <a:pPr lvl="0"/>
            <a:r>
              <a:rPr lang="en-US" sz="1800" dirty="0"/>
              <a:t>DDD Director Allison Stark mentioned in her Keynote speech  at The Arc of Illinois’s recent Annual Convention in April that there are currently 185 individuals actively pursuing a transition away from </a:t>
            </a:r>
            <a:r>
              <a:rPr lang="en-US" sz="1800" dirty="0" err="1"/>
              <a:t>sodcs</a:t>
            </a:r>
            <a:r>
              <a:rPr lang="en-US" sz="1800" dirty="0"/>
              <a:t> who would immediately move into the community if given the opportunity and supports they need. Despite the pandemic, 51 people were able to transition out of SODC’s since July of 2021. Using that figure, it would take close to 4 years for these people to transition to living in the community. The culture of institutionalization in Illinois needs to shift from long term warehousing of people versus looking for innovative housing and support solutions in the community for people with IDD. This had precedent other states. Let’s not forget that Illinois has successfully made inroads towards closure of other SODCs.  Closure could mitigate some of the significant ongoing challenges facing  people with IDD including housing and  funding higher wages for direct support professionals. Even though they have funding, housing and staffing shortages are making it challenging for self advocates and their families to find service providers willing to take them on as clients. We need to change this. What does it say about the system when someone is entitled to go live in an institution but has an inordinately difficult time to access supports to stay in the community.</a:t>
            </a:r>
          </a:p>
        </p:txBody>
      </p:sp>
      <p:sp>
        <p:nvSpPr>
          <p:cNvPr id="6" name="Footer Placeholder 5"/>
          <p:cNvSpPr>
            <a:spLocks noGrp="1"/>
          </p:cNvSpPr>
          <p:nvPr>
            <p:ph type="ftr" sz="quarter" idx="4"/>
          </p:nvPr>
        </p:nvSpPr>
        <p:spPr>
          <a:xfrm>
            <a:off x="0" y="6658187"/>
            <a:ext cx="4088977" cy="349490"/>
          </a:xfrm>
          <a:prstGeom prst="rect">
            <a:avLst/>
          </a:prstGeom>
        </p:spPr>
        <p:txBody>
          <a:bodyPr vert="horz" lIns="93936" tIns="46968" rIns="93936" bIns="46968" rtlCol="0" anchor="b"/>
          <a:lstStyle>
            <a:lvl1pPr algn="l">
              <a:defRPr sz="1200"/>
            </a:lvl1pPr>
          </a:lstStyle>
          <a:p>
            <a:endParaRPr lang="cs-CZ" dirty="0"/>
          </a:p>
        </p:txBody>
      </p:sp>
      <p:sp>
        <p:nvSpPr>
          <p:cNvPr id="7" name="Slide Number Placeholder 6"/>
          <p:cNvSpPr>
            <a:spLocks noGrp="1"/>
          </p:cNvSpPr>
          <p:nvPr>
            <p:ph type="sldNum" sz="quarter" idx="5"/>
          </p:nvPr>
        </p:nvSpPr>
        <p:spPr>
          <a:xfrm>
            <a:off x="5345485" y="6658187"/>
            <a:ext cx="4088977" cy="349490"/>
          </a:xfrm>
          <a:prstGeom prst="rect">
            <a:avLst/>
          </a:prstGeom>
        </p:spPr>
        <p:txBody>
          <a:bodyPr vert="horz" lIns="93936" tIns="46968" rIns="93936" bIns="46968" rtlCol="0" anchor="b"/>
          <a:lstStyle>
            <a:lvl1pPr algn="r">
              <a:defRPr sz="1200"/>
            </a:lvl1pPr>
          </a:lstStyle>
          <a:p>
            <a:fld id="{871B2431-D351-4C6E-A3CF-9DFAC0E3E050}" type="slidenum">
              <a:rPr lang="cs-CZ" smtClean="0"/>
              <a:t>23</a:t>
            </a:fld>
            <a:endParaRPr 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3610" y="3329093"/>
            <a:ext cx="4880927" cy="3155163"/>
          </a:xfrm>
        </p:spPr>
        <p:txBody>
          <a:bodyPr/>
          <a:lstStyle/>
          <a:p>
            <a:r>
              <a:rPr lang="en-US" sz="1800" dirty="0"/>
              <a:t>CAROLE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Rebalancing the high overhead and costs from state operated developmental centers to community supports makes fiscal sense for the state and would assure people with intellectual and developmental disabilities the life in community that they have a right to. While it is a heavy lift, there is precedent nationwide that it is possible and Illinois itself has successfully undertaken the closure of Jacksonville Developmental Center and Howe Developmental Center. There is great need to continue to serve people with IDD by creating  and prioritizing building community capacity and increasing opportunities in the areas of affordable, accessible, integrated housing, supporting higher wages for direct support professionals, and increase employment opportunities for people with IDD. </a:t>
            </a:r>
          </a:p>
          <a:p>
            <a:endParaRPr lang="en-US" sz="1800" dirty="0"/>
          </a:p>
          <a:p>
            <a:endParaRPr lang="en-US" sz="1800" dirty="0"/>
          </a:p>
        </p:txBody>
      </p:sp>
      <p:sp>
        <p:nvSpPr>
          <p:cNvPr id="4" name="Slide Number Placeholder 3"/>
          <p:cNvSpPr>
            <a:spLocks noGrp="1"/>
          </p:cNvSpPr>
          <p:nvPr>
            <p:ph type="sldNum" sz="quarter" idx="5"/>
          </p:nvPr>
        </p:nvSpPr>
        <p:spPr/>
        <p:txBody>
          <a:bodyPr/>
          <a:lstStyle/>
          <a:p>
            <a:fld id="{871B2431-D351-4C6E-A3CF-9DFAC0E3E050}" type="slidenum">
              <a:rPr lang="cs-CZ" smtClean="0"/>
              <a:t>24</a:t>
            </a:fld>
            <a:endParaRPr lang="cs-CZ" dirty="0"/>
          </a:p>
        </p:txBody>
      </p:sp>
    </p:spTree>
    <p:extLst>
      <p:ext uri="{BB962C8B-B14F-4D97-AF65-F5344CB8AC3E}">
        <p14:creationId xmlns:p14="http://schemas.microsoft.com/office/powerpoint/2010/main" val="3122420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88977" cy="351115"/>
          </a:xfrm>
          <a:prstGeom prst="rect">
            <a:avLst/>
          </a:prstGeom>
        </p:spPr>
        <p:txBody>
          <a:bodyPr vert="horz" lIns="93936" tIns="46968" rIns="93936" bIns="46968" rtlCol="0"/>
          <a:lstStyle>
            <a:lvl1pPr algn="l">
              <a:defRPr sz="1200"/>
            </a:lvl1pPr>
          </a:lstStyle>
          <a:p>
            <a:endParaRPr lang="cs-CZ"/>
          </a:p>
        </p:txBody>
      </p:sp>
      <p:sp>
        <p:nvSpPr>
          <p:cNvPr id="3" name="Date Placeholder 2"/>
          <p:cNvSpPr>
            <a:spLocks noGrp="1"/>
          </p:cNvSpPr>
          <p:nvPr>
            <p:ph type="dt" idx="1"/>
          </p:nvPr>
        </p:nvSpPr>
        <p:spPr>
          <a:xfrm>
            <a:off x="5345485" y="1"/>
            <a:ext cx="4088977" cy="351115"/>
          </a:xfrm>
          <a:prstGeom prst="rect">
            <a:avLst/>
          </a:prstGeom>
        </p:spPr>
        <p:txBody>
          <a:bodyPr vert="horz" lIns="93936" tIns="46968" rIns="93936" bIns="46968" rtlCol="0"/>
          <a:lstStyle>
            <a:lvl1pPr algn="r">
              <a:defRPr sz="1200"/>
            </a:lvl1pPr>
          </a:lstStyle>
          <a:p>
            <a:fld id="{B7268E1E-0E44-426D-905E-8AD9B19D2182}" type="datetimeFigureOut">
              <a:rPr lang="cs-CZ" smtClean="0"/>
              <a:t>14.06.2022</a:t>
            </a:fld>
            <a:endParaRPr lang="cs-CZ"/>
          </a:p>
        </p:txBody>
      </p:sp>
      <p:sp>
        <p:nvSpPr>
          <p:cNvPr id="4" name="Slide Image Placeholder 3"/>
          <p:cNvSpPr>
            <a:spLocks noGrp="1" noRot="1" noChangeAspect="1"/>
          </p:cNvSpPr>
          <p:nvPr>
            <p:ph type="sldImg" idx="2"/>
          </p:nvPr>
        </p:nvSpPr>
        <p:spPr>
          <a:xfrm>
            <a:off x="2382838" y="525463"/>
            <a:ext cx="4670425" cy="2627312"/>
          </a:xfrm>
          <a:prstGeom prst="rect">
            <a:avLst/>
          </a:prstGeom>
          <a:noFill/>
          <a:ln w="12700">
            <a:solidFill>
              <a:prstClr val="black"/>
            </a:solidFill>
          </a:ln>
        </p:spPr>
        <p:txBody>
          <a:bodyPr vert="horz" lIns="93936" tIns="46968" rIns="93936" bIns="46968" rtlCol="0" anchor="ctr"/>
          <a:lstStyle/>
          <a:p>
            <a:endParaRPr lang="cs-CZ"/>
          </a:p>
        </p:txBody>
      </p:sp>
      <p:sp>
        <p:nvSpPr>
          <p:cNvPr id="5" name="Notes Placeholder 4"/>
          <p:cNvSpPr>
            <a:spLocks noGrp="1"/>
          </p:cNvSpPr>
          <p:nvPr>
            <p:ph type="body" sz="quarter" idx="3"/>
          </p:nvPr>
        </p:nvSpPr>
        <p:spPr>
          <a:xfrm>
            <a:off x="943610" y="3329093"/>
            <a:ext cx="5719127" cy="3155163"/>
          </a:xfrm>
          <a:prstGeom prst="rect">
            <a:avLst/>
          </a:prstGeom>
        </p:spPr>
        <p:txBody>
          <a:bodyPr vert="horz" lIns="93936" tIns="46968" rIns="93936" bIns="46968" rtlCol="0"/>
          <a:lstStyle/>
          <a:p>
            <a:pPr lvl="0"/>
            <a:r>
              <a:rPr lang="en-US" sz="2000" dirty="0"/>
              <a:t>CAROLE</a:t>
            </a:r>
          </a:p>
          <a:p>
            <a:pPr lvl="0"/>
            <a:endParaRPr lang="en-US" sz="2000" dirty="0"/>
          </a:p>
        </p:txBody>
      </p:sp>
      <p:sp>
        <p:nvSpPr>
          <p:cNvPr id="6" name="Footer Placeholder 5"/>
          <p:cNvSpPr>
            <a:spLocks noGrp="1"/>
          </p:cNvSpPr>
          <p:nvPr>
            <p:ph type="ftr" sz="quarter" idx="4"/>
          </p:nvPr>
        </p:nvSpPr>
        <p:spPr>
          <a:xfrm>
            <a:off x="0" y="6658187"/>
            <a:ext cx="4088977" cy="349490"/>
          </a:xfrm>
          <a:prstGeom prst="rect">
            <a:avLst/>
          </a:prstGeom>
        </p:spPr>
        <p:txBody>
          <a:bodyPr vert="horz" lIns="93936" tIns="46968" rIns="93936" bIns="46968" rtlCol="0" anchor="b"/>
          <a:lstStyle>
            <a:lvl1pPr algn="l">
              <a:defRPr sz="1200"/>
            </a:lvl1pPr>
          </a:lstStyle>
          <a:p>
            <a:endParaRPr lang="cs-CZ"/>
          </a:p>
        </p:txBody>
      </p:sp>
      <p:sp>
        <p:nvSpPr>
          <p:cNvPr id="7" name="Slide Number Placeholder 6"/>
          <p:cNvSpPr>
            <a:spLocks noGrp="1"/>
          </p:cNvSpPr>
          <p:nvPr>
            <p:ph type="sldNum" sz="quarter" idx="5"/>
          </p:nvPr>
        </p:nvSpPr>
        <p:spPr>
          <a:xfrm>
            <a:off x="5345485" y="6658187"/>
            <a:ext cx="4088977" cy="349490"/>
          </a:xfrm>
          <a:prstGeom prst="rect">
            <a:avLst/>
          </a:prstGeom>
        </p:spPr>
        <p:txBody>
          <a:bodyPr vert="horz" lIns="93936" tIns="46968" rIns="93936" bIns="46968" rtlCol="0" anchor="b"/>
          <a:lstStyle>
            <a:lvl1pPr algn="r">
              <a:defRPr sz="1200"/>
            </a:lvl1pPr>
          </a:lstStyle>
          <a:p>
            <a:fld id="{871B2431-D351-4C6E-A3CF-9DFAC0E3E050}" type="slidenum">
              <a:rPr lang="cs-CZ" smtClean="0"/>
              <a:t>25</a:t>
            </a:fld>
            <a:endParaRPr lang="cs-CZ"/>
          </a:p>
        </p:txBody>
      </p:sp>
    </p:spTree>
    <p:extLst>
      <p:ext uri="{BB962C8B-B14F-4D97-AF65-F5344CB8AC3E}">
        <p14:creationId xmlns:p14="http://schemas.microsoft.com/office/powerpoint/2010/main" val="957494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88977" cy="351115"/>
          </a:xfrm>
          <a:prstGeom prst="rect">
            <a:avLst/>
          </a:prstGeom>
        </p:spPr>
        <p:txBody>
          <a:bodyPr vert="horz" lIns="93936" tIns="46968" rIns="93936" bIns="46968" rtlCol="0"/>
          <a:lstStyle>
            <a:lvl1pPr algn="l">
              <a:defRPr sz="1200"/>
            </a:lvl1pPr>
          </a:lstStyle>
          <a:p>
            <a:endParaRPr lang="cs-CZ"/>
          </a:p>
        </p:txBody>
      </p:sp>
      <p:sp>
        <p:nvSpPr>
          <p:cNvPr id="3" name="Date Placeholder 2"/>
          <p:cNvSpPr>
            <a:spLocks noGrp="1"/>
          </p:cNvSpPr>
          <p:nvPr>
            <p:ph type="dt" idx="1"/>
          </p:nvPr>
        </p:nvSpPr>
        <p:spPr>
          <a:xfrm>
            <a:off x="5345485" y="1"/>
            <a:ext cx="4088977" cy="351115"/>
          </a:xfrm>
          <a:prstGeom prst="rect">
            <a:avLst/>
          </a:prstGeom>
        </p:spPr>
        <p:txBody>
          <a:bodyPr vert="horz" lIns="93936" tIns="46968" rIns="93936" bIns="46968" rtlCol="0"/>
          <a:lstStyle>
            <a:lvl1pPr algn="r">
              <a:defRPr sz="1200"/>
            </a:lvl1pPr>
          </a:lstStyle>
          <a:p>
            <a:fld id="{B7268E1E-0E44-426D-905E-8AD9B19D2182}" type="datetimeFigureOut">
              <a:rPr lang="cs-CZ" smtClean="0"/>
              <a:t>14.06.2022</a:t>
            </a:fld>
            <a:endParaRPr lang="cs-CZ"/>
          </a:p>
        </p:txBody>
      </p:sp>
      <p:sp>
        <p:nvSpPr>
          <p:cNvPr id="4" name="Slide Image Placeholder 3"/>
          <p:cNvSpPr>
            <a:spLocks noGrp="1" noRot="1" noChangeAspect="1"/>
          </p:cNvSpPr>
          <p:nvPr>
            <p:ph type="sldImg" idx="2"/>
          </p:nvPr>
        </p:nvSpPr>
        <p:spPr>
          <a:xfrm>
            <a:off x="2382838" y="525463"/>
            <a:ext cx="4670425" cy="2627312"/>
          </a:xfrm>
          <a:prstGeom prst="rect">
            <a:avLst/>
          </a:prstGeom>
          <a:noFill/>
          <a:ln w="12700">
            <a:solidFill>
              <a:prstClr val="black"/>
            </a:solidFill>
          </a:ln>
        </p:spPr>
        <p:txBody>
          <a:bodyPr vert="horz" lIns="93936" tIns="46968" rIns="93936" bIns="46968" rtlCol="0" anchor="ctr"/>
          <a:lstStyle/>
          <a:p>
            <a:endParaRPr lang="cs-CZ"/>
          </a:p>
        </p:txBody>
      </p:sp>
      <p:sp>
        <p:nvSpPr>
          <p:cNvPr id="5" name="Notes Placeholder 4"/>
          <p:cNvSpPr>
            <a:spLocks noGrp="1"/>
          </p:cNvSpPr>
          <p:nvPr>
            <p:ph type="body" sz="quarter" idx="3"/>
          </p:nvPr>
        </p:nvSpPr>
        <p:spPr>
          <a:xfrm>
            <a:off x="943610" y="3329093"/>
            <a:ext cx="5795327" cy="3155163"/>
          </a:xfrm>
          <a:prstGeom prst="rect">
            <a:avLst/>
          </a:prstGeom>
        </p:spPr>
        <p:txBody>
          <a:bodyPr vert="horz" lIns="93936" tIns="46968" rIns="93936" bIns="46968" rtlCol="0"/>
          <a:lstStyle/>
          <a:p>
            <a:pPr lvl="0"/>
            <a:r>
              <a:rPr lang="en-US" sz="2000" dirty="0"/>
              <a:t>CAROLE</a:t>
            </a:r>
          </a:p>
          <a:p>
            <a:pPr lvl="0"/>
            <a:endParaRPr lang="en-US" sz="2000" dirty="0"/>
          </a:p>
          <a:p>
            <a:pPr lvl="0"/>
            <a:r>
              <a:rPr lang="en-US" sz="2000" dirty="0"/>
              <a:t>I've included Amie’s, Tia’s and my contact information for you.</a:t>
            </a:r>
          </a:p>
        </p:txBody>
      </p:sp>
      <p:sp>
        <p:nvSpPr>
          <p:cNvPr id="6" name="Footer Placeholder 5"/>
          <p:cNvSpPr>
            <a:spLocks noGrp="1"/>
          </p:cNvSpPr>
          <p:nvPr>
            <p:ph type="ftr" sz="quarter" idx="4"/>
          </p:nvPr>
        </p:nvSpPr>
        <p:spPr>
          <a:xfrm>
            <a:off x="0" y="6658187"/>
            <a:ext cx="4088977" cy="349490"/>
          </a:xfrm>
          <a:prstGeom prst="rect">
            <a:avLst/>
          </a:prstGeom>
        </p:spPr>
        <p:txBody>
          <a:bodyPr vert="horz" lIns="93936" tIns="46968" rIns="93936" bIns="46968" rtlCol="0" anchor="b"/>
          <a:lstStyle>
            <a:lvl1pPr algn="l">
              <a:defRPr sz="1200"/>
            </a:lvl1pPr>
          </a:lstStyle>
          <a:p>
            <a:endParaRPr lang="cs-CZ"/>
          </a:p>
        </p:txBody>
      </p:sp>
      <p:sp>
        <p:nvSpPr>
          <p:cNvPr id="7" name="Slide Number Placeholder 6"/>
          <p:cNvSpPr>
            <a:spLocks noGrp="1"/>
          </p:cNvSpPr>
          <p:nvPr>
            <p:ph type="sldNum" sz="quarter" idx="5"/>
          </p:nvPr>
        </p:nvSpPr>
        <p:spPr>
          <a:xfrm>
            <a:off x="5345485" y="6658187"/>
            <a:ext cx="4088977" cy="349490"/>
          </a:xfrm>
          <a:prstGeom prst="rect">
            <a:avLst/>
          </a:prstGeom>
        </p:spPr>
        <p:txBody>
          <a:bodyPr vert="horz" lIns="93936" tIns="46968" rIns="93936" bIns="46968" rtlCol="0" anchor="b"/>
          <a:lstStyle>
            <a:lvl1pPr algn="r">
              <a:defRPr sz="1200"/>
            </a:lvl1pPr>
          </a:lstStyle>
          <a:p>
            <a:fld id="{871B2431-D351-4C6E-A3CF-9DFAC0E3E050}" type="slidenum">
              <a:rPr lang="cs-CZ" smtClean="0"/>
              <a:t>26</a:t>
            </a:fld>
            <a:endParaRPr lang="cs-CZ"/>
          </a:p>
        </p:txBody>
      </p:sp>
    </p:spTree>
    <p:extLst>
      <p:ext uri="{BB962C8B-B14F-4D97-AF65-F5344CB8AC3E}">
        <p14:creationId xmlns:p14="http://schemas.microsoft.com/office/powerpoint/2010/main" val="1222686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88977" cy="351115"/>
          </a:xfrm>
          <a:prstGeom prst="rect">
            <a:avLst/>
          </a:prstGeom>
        </p:spPr>
        <p:txBody>
          <a:bodyPr vert="horz" lIns="93936" tIns="46968" rIns="93936" bIns="46968" rtlCol="0"/>
          <a:lstStyle>
            <a:lvl1pPr algn="l">
              <a:defRPr sz="1200"/>
            </a:lvl1pPr>
          </a:lstStyle>
          <a:p>
            <a:endParaRPr lang="cs-CZ"/>
          </a:p>
        </p:txBody>
      </p:sp>
      <p:sp>
        <p:nvSpPr>
          <p:cNvPr id="3" name="Date Placeholder 2"/>
          <p:cNvSpPr>
            <a:spLocks noGrp="1"/>
          </p:cNvSpPr>
          <p:nvPr>
            <p:ph type="dt" idx="1"/>
          </p:nvPr>
        </p:nvSpPr>
        <p:spPr>
          <a:xfrm>
            <a:off x="5345485" y="1"/>
            <a:ext cx="4088977" cy="351115"/>
          </a:xfrm>
          <a:prstGeom prst="rect">
            <a:avLst/>
          </a:prstGeom>
        </p:spPr>
        <p:txBody>
          <a:bodyPr vert="horz" lIns="93936" tIns="46968" rIns="93936" bIns="46968" rtlCol="0"/>
          <a:lstStyle>
            <a:lvl1pPr algn="r">
              <a:defRPr sz="1200"/>
            </a:lvl1pPr>
          </a:lstStyle>
          <a:p>
            <a:fld id="{B7268E1E-0E44-426D-905E-8AD9B19D2182}" type="datetimeFigureOut">
              <a:rPr lang="cs-CZ" smtClean="0"/>
              <a:t>14.06.2022</a:t>
            </a:fld>
            <a:endParaRPr lang="cs-CZ"/>
          </a:p>
        </p:txBody>
      </p:sp>
      <p:sp>
        <p:nvSpPr>
          <p:cNvPr id="4" name="Slide Image Placeholder 3"/>
          <p:cNvSpPr>
            <a:spLocks noGrp="1" noRot="1" noChangeAspect="1"/>
          </p:cNvSpPr>
          <p:nvPr>
            <p:ph type="sldImg" idx="2"/>
          </p:nvPr>
        </p:nvSpPr>
        <p:spPr>
          <a:xfrm>
            <a:off x="2382838" y="525463"/>
            <a:ext cx="4670425" cy="2627312"/>
          </a:xfrm>
          <a:prstGeom prst="rect">
            <a:avLst/>
          </a:prstGeom>
          <a:noFill/>
          <a:ln w="12700">
            <a:solidFill>
              <a:prstClr val="black"/>
            </a:solidFill>
          </a:ln>
        </p:spPr>
        <p:txBody>
          <a:bodyPr vert="horz" lIns="93936" tIns="46968" rIns="93936" bIns="46968" rtlCol="0" anchor="ctr"/>
          <a:lstStyle/>
          <a:p>
            <a:endParaRPr lang="cs-CZ"/>
          </a:p>
        </p:txBody>
      </p:sp>
      <p:sp>
        <p:nvSpPr>
          <p:cNvPr id="5" name="Notes Placeholder 4"/>
          <p:cNvSpPr>
            <a:spLocks noGrp="1"/>
          </p:cNvSpPr>
          <p:nvPr>
            <p:ph type="body" sz="quarter" idx="3"/>
          </p:nvPr>
        </p:nvSpPr>
        <p:spPr>
          <a:xfrm>
            <a:off x="943610" y="3329093"/>
            <a:ext cx="7548880" cy="3155163"/>
          </a:xfrm>
          <a:prstGeom prst="rect">
            <a:avLst/>
          </a:prstGeom>
        </p:spPr>
        <p:txBody>
          <a:bodyPr vert="horz" lIns="93936" tIns="46968" rIns="93936" bIns="46968" rtlCol="0"/>
          <a:lstStyle/>
          <a:p>
            <a:pPr lvl="0"/>
            <a:r>
              <a:rPr lang="en-US" dirty="0"/>
              <a:t>CAROLE</a:t>
            </a:r>
          </a:p>
        </p:txBody>
      </p:sp>
      <p:sp>
        <p:nvSpPr>
          <p:cNvPr id="6" name="Footer Placeholder 5"/>
          <p:cNvSpPr>
            <a:spLocks noGrp="1"/>
          </p:cNvSpPr>
          <p:nvPr>
            <p:ph type="ftr" sz="quarter" idx="4"/>
          </p:nvPr>
        </p:nvSpPr>
        <p:spPr>
          <a:xfrm>
            <a:off x="0" y="6658187"/>
            <a:ext cx="4088977" cy="349490"/>
          </a:xfrm>
          <a:prstGeom prst="rect">
            <a:avLst/>
          </a:prstGeom>
        </p:spPr>
        <p:txBody>
          <a:bodyPr vert="horz" lIns="93936" tIns="46968" rIns="93936" bIns="46968" rtlCol="0" anchor="b"/>
          <a:lstStyle>
            <a:lvl1pPr algn="l">
              <a:defRPr sz="1200"/>
            </a:lvl1pPr>
          </a:lstStyle>
          <a:p>
            <a:endParaRPr lang="cs-CZ"/>
          </a:p>
        </p:txBody>
      </p:sp>
      <p:sp>
        <p:nvSpPr>
          <p:cNvPr id="7" name="Slide Number Placeholder 6"/>
          <p:cNvSpPr>
            <a:spLocks noGrp="1"/>
          </p:cNvSpPr>
          <p:nvPr>
            <p:ph type="sldNum" sz="quarter" idx="5"/>
          </p:nvPr>
        </p:nvSpPr>
        <p:spPr>
          <a:xfrm>
            <a:off x="5345485" y="6658187"/>
            <a:ext cx="4088977" cy="349490"/>
          </a:xfrm>
          <a:prstGeom prst="rect">
            <a:avLst/>
          </a:prstGeom>
        </p:spPr>
        <p:txBody>
          <a:bodyPr vert="horz" lIns="93936" tIns="46968" rIns="93936" bIns="46968" rtlCol="0" anchor="b"/>
          <a:lstStyle>
            <a:lvl1pPr algn="r">
              <a:defRPr sz="1200"/>
            </a:lvl1pPr>
          </a:lstStyle>
          <a:p>
            <a:fld id="{871B2431-D351-4C6E-A3CF-9DFAC0E3E050}" type="slidenum">
              <a:rPr lang="cs-CZ" smtClean="0"/>
              <a:t>27</a:t>
            </a:fld>
            <a:endParaRPr lang="cs-CZ"/>
          </a:p>
        </p:txBody>
      </p:sp>
    </p:spTree>
    <p:extLst>
      <p:ext uri="{BB962C8B-B14F-4D97-AF65-F5344CB8AC3E}">
        <p14:creationId xmlns:p14="http://schemas.microsoft.com/office/powerpoint/2010/main" val="1906249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88977" cy="351115"/>
          </a:xfrm>
          <a:prstGeom prst="rect">
            <a:avLst/>
          </a:prstGeom>
        </p:spPr>
        <p:txBody>
          <a:bodyPr vert="horz" lIns="93936" tIns="46968" rIns="93936" bIns="46968" rtlCol="0"/>
          <a:lstStyle>
            <a:lvl1pPr algn="l">
              <a:defRPr sz="1200"/>
            </a:lvl1pPr>
          </a:lstStyle>
          <a:p>
            <a:endParaRPr lang="cs-CZ"/>
          </a:p>
        </p:txBody>
      </p:sp>
      <p:sp>
        <p:nvSpPr>
          <p:cNvPr id="3" name="Date Placeholder 2"/>
          <p:cNvSpPr>
            <a:spLocks noGrp="1"/>
          </p:cNvSpPr>
          <p:nvPr>
            <p:ph type="dt" idx="1"/>
          </p:nvPr>
        </p:nvSpPr>
        <p:spPr>
          <a:xfrm>
            <a:off x="5345485" y="1"/>
            <a:ext cx="4088977" cy="351115"/>
          </a:xfrm>
          <a:prstGeom prst="rect">
            <a:avLst/>
          </a:prstGeom>
        </p:spPr>
        <p:txBody>
          <a:bodyPr vert="horz" lIns="93936" tIns="46968" rIns="93936" bIns="46968" rtlCol="0"/>
          <a:lstStyle>
            <a:lvl1pPr algn="r">
              <a:defRPr sz="1200"/>
            </a:lvl1pPr>
          </a:lstStyle>
          <a:p>
            <a:fld id="{B7268E1E-0E44-426D-905E-8AD9B19D2182}" type="datetimeFigureOut">
              <a:rPr lang="cs-CZ" smtClean="0"/>
              <a:t>14.06.2022</a:t>
            </a:fld>
            <a:endParaRPr lang="cs-CZ"/>
          </a:p>
        </p:txBody>
      </p:sp>
      <p:sp>
        <p:nvSpPr>
          <p:cNvPr id="4" name="Slide Image Placeholder 3"/>
          <p:cNvSpPr>
            <a:spLocks noGrp="1" noRot="1" noChangeAspect="1"/>
          </p:cNvSpPr>
          <p:nvPr>
            <p:ph type="sldImg" idx="2"/>
          </p:nvPr>
        </p:nvSpPr>
        <p:spPr>
          <a:xfrm>
            <a:off x="2382838" y="525463"/>
            <a:ext cx="4670425" cy="2627312"/>
          </a:xfrm>
          <a:prstGeom prst="rect">
            <a:avLst/>
          </a:prstGeom>
          <a:noFill/>
          <a:ln w="12700">
            <a:solidFill>
              <a:prstClr val="black"/>
            </a:solidFill>
          </a:ln>
        </p:spPr>
        <p:txBody>
          <a:bodyPr vert="horz" lIns="93936" tIns="46968" rIns="93936" bIns="46968" rtlCol="0" anchor="ctr"/>
          <a:lstStyle/>
          <a:p>
            <a:endParaRPr lang="cs-CZ"/>
          </a:p>
        </p:txBody>
      </p:sp>
      <p:sp>
        <p:nvSpPr>
          <p:cNvPr id="5" name="Notes Placeholder 4"/>
          <p:cNvSpPr>
            <a:spLocks noGrp="1"/>
          </p:cNvSpPr>
          <p:nvPr>
            <p:ph type="body" sz="quarter" idx="3"/>
          </p:nvPr>
        </p:nvSpPr>
        <p:spPr>
          <a:xfrm>
            <a:off x="943610" y="3329093"/>
            <a:ext cx="7548880" cy="3155163"/>
          </a:xfrm>
          <a:prstGeom prst="rect">
            <a:avLst/>
          </a:prstGeom>
        </p:spPr>
        <p:txBody>
          <a:bodyPr vert="horz" lIns="93936" tIns="46968" rIns="93936" bIns="46968"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CAROLE</a:t>
            </a:r>
          </a:p>
          <a:p>
            <a:pPr lvl="0"/>
            <a:endParaRPr lang="en-US" dirty="0"/>
          </a:p>
        </p:txBody>
      </p:sp>
      <p:sp>
        <p:nvSpPr>
          <p:cNvPr id="6" name="Footer Placeholder 5"/>
          <p:cNvSpPr>
            <a:spLocks noGrp="1"/>
          </p:cNvSpPr>
          <p:nvPr>
            <p:ph type="ftr" sz="quarter" idx="4"/>
          </p:nvPr>
        </p:nvSpPr>
        <p:spPr>
          <a:xfrm>
            <a:off x="0" y="6658187"/>
            <a:ext cx="4088977" cy="349490"/>
          </a:xfrm>
          <a:prstGeom prst="rect">
            <a:avLst/>
          </a:prstGeom>
        </p:spPr>
        <p:txBody>
          <a:bodyPr vert="horz" lIns="93936" tIns="46968" rIns="93936" bIns="46968" rtlCol="0" anchor="b"/>
          <a:lstStyle>
            <a:lvl1pPr algn="l">
              <a:defRPr sz="1200"/>
            </a:lvl1pPr>
          </a:lstStyle>
          <a:p>
            <a:endParaRPr lang="cs-CZ"/>
          </a:p>
        </p:txBody>
      </p:sp>
      <p:sp>
        <p:nvSpPr>
          <p:cNvPr id="7" name="Slide Number Placeholder 6"/>
          <p:cNvSpPr>
            <a:spLocks noGrp="1"/>
          </p:cNvSpPr>
          <p:nvPr>
            <p:ph type="sldNum" sz="quarter" idx="5"/>
          </p:nvPr>
        </p:nvSpPr>
        <p:spPr>
          <a:xfrm>
            <a:off x="5345485" y="6658187"/>
            <a:ext cx="4088977" cy="349490"/>
          </a:xfrm>
          <a:prstGeom prst="rect">
            <a:avLst/>
          </a:prstGeom>
        </p:spPr>
        <p:txBody>
          <a:bodyPr vert="horz" lIns="93936" tIns="46968" rIns="93936" bIns="46968" rtlCol="0" anchor="b"/>
          <a:lstStyle>
            <a:lvl1pPr algn="r">
              <a:defRPr sz="1200"/>
            </a:lvl1pPr>
          </a:lstStyle>
          <a:p>
            <a:fld id="{871B2431-D351-4C6E-A3CF-9DFAC0E3E050}" type="slidenum">
              <a:rPr lang="cs-CZ" smtClean="0"/>
              <a:t>28</a:t>
            </a:fld>
            <a:endParaRPr lang="cs-CZ"/>
          </a:p>
        </p:txBody>
      </p:sp>
    </p:spTree>
    <p:extLst>
      <p:ext uri="{BB962C8B-B14F-4D97-AF65-F5344CB8AC3E}">
        <p14:creationId xmlns:p14="http://schemas.microsoft.com/office/powerpoint/2010/main" val="8601649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88977" cy="351115"/>
          </a:xfrm>
          <a:prstGeom prst="rect">
            <a:avLst/>
          </a:prstGeom>
        </p:spPr>
        <p:txBody>
          <a:bodyPr vert="horz" lIns="93936" tIns="46968" rIns="93936" bIns="46968" rtlCol="0"/>
          <a:lstStyle>
            <a:lvl1pPr algn="l">
              <a:defRPr sz="1200"/>
            </a:lvl1pPr>
          </a:lstStyle>
          <a:p>
            <a:endParaRPr lang="cs-CZ"/>
          </a:p>
        </p:txBody>
      </p:sp>
      <p:sp>
        <p:nvSpPr>
          <p:cNvPr id="3" name="Date Placeholder 2"/>
          <p:cNvSpPr>
            <a:spLocks noGrp="1"/>
          </p:cNvSpPr>
          <p:nvPr>
            <p:ph type="dt" idx="1"/>
          </p:nvPr>
        </p:nvSpPr>
        <p:spPr>
          <a:xfrm>
            <a:off x="5345485" y="1"/>
            <a:ext cx="4088977" cy="351115"/>
          </a:xfrm>
          <a:prstGeom prst="rect">
            <a:avLst/>
          </a:prstGeom>
        </p:spPr>
        <p:txBody>
          <a:bodyPr vert="horz" lIns="93936" tIns="46968" rIns="93936" bIns="46968" rtlCol="0"/>
          <a:lstStyle>
            <a:lvl1pPr algn="r">
              <a:defRPr sz="1200"/>
            </a:lvl1pPr>
          </a:lstStyle>
          <a:p>
            <a:fld id="{B7268E1E-0E44-426D-905E-8AD9B19D2182}" type="datetimeFigureOut">
              <a:rPr lang="cs-CZ" smtClean="0"/>
              <a:t>14.06.2022</a:t>
            </a:fld>
            <a:endParaRPr lang="cs-CZ"/>
          </a:p>
        </p:txBody>
      </p:sp>
      <p:sp>
        <p:nvSpPr>
          <p:cNvPr id="4" name="Slide Image Placeholder 3"/>
          <p:cNvSpPr>
            <a:spLocks noGrp="1" noRot="1" noChangeAspect="1"/>
          </p:cNvSpPr>
          <p:nvPr>
            <p:ph type="sldImg" idx="2"/>
          </p:nvPr>
        </p:nvSpPr>
        <p:spPr>
          <a:xfrm>
            <a:off x="2382838" y="525463"/>
            <a:ext cx="4670425" cy="2627312"/>
          </a:xfrm>
          <a:prstGeom prst="rect">
            <a:avLst/>
          </a:prstGeom>
          <a:noFill/>
          <a:ln w="12700">
            <a:solidFill>
              <a:prstClr val="black"/>
            </a:solidFill>
          </a:ln>
        </p:spPr>
        <p:txBody>
          <a:bodyPr vert="horz" lIns="93936" tIns="46968" rIns="93936" bIns="46968" rtlCol="0" anchor="ctr"/>
          <a:lstStyle/>
          <a:p>
            <a:endParaRPr lang="cs-CZ"/>
          </a:p>
        </p:txBody>
      </p:sp>
      <p:sp>
        <p:nvSpPr>
          <p:cNvPr id="5" name="Notes Placeholder 4"/>
          <p:cNvSpPr>
            <a:spLocks noGrp="1"/>
          </p:cNvSpPr>
          <p:nvPr>
            <p:ph type="body" sz="quarter" idx="3"/>
          </p:nvPr>
        </p:nvSpPr>
        <p:spPr>
          <a:xfrm>
            <a:off x="943610" y="3329093"/>
            <a:ext cx="7548880" cy="3155163"/>
          </a:xfrm>
          <a:prstGeom prst="rect">
            <a:avLst/>
          </a:prstGeom>
        </p:spPr>
        <p:txBody>
          <a:bodyPr vert="horz" lIns="93936" tIns="46968" rIns="93936" bIns="46968"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CAROLE</a:t>
            </a:r>
          </a:p>
          <a:p>
            <a:pPr lvl="0"/>
            <a:endParaRPr lang="en-US" dirty="0"/>
          </a:p>
        </p:txBody>
      </p:sp>
      <p:sp>
        <p:nvSpPr>
          <p:cNvPr id="6" name="Footer Placeholder 5"/>
          <p:cNvSpPr>
            <a:spLocks noGrp="1"/>
          </p:cNvSpPr>
          <p:nvPr>
            <p:ph type="ftr" sz="quarter" idx="4"/>
          </p:nvPr>
        </p:nvSpPr>
        <p:spPr>
          <a:xfrm>
            <a:off x="0" y="6658187"/>
            <a:ext cx="4088977" cy="349490"/>
          </a:xfrm>
          <a:prstGeom prst="rect">
            <a:avLst/>
          </a:prstGeom>
        </p:spPr>
        <p:txBody>
          <a:bodyPr vert="horz" lIns="93936" tIns="46968" rIns="93936" bIns="46968" rtlCol="0" anchor="b"/>
          <a:lstStyle>
            <a:lvl1pPr algn="l">
              <a:defRPr sz="1200"/>
            </a:lvl1pPr>
          </a:lstStyle>
          <a:p>
            <a:endParaRPr lang="cs-CZ"/>
          </a:p>
        </p:txBody>
      </p:sp>
      <p:sp>
        <p:nvSpPr>
          <p:cNvPr id="7" name="Slide Number Placeholder 6"/>
          <p:cNvSpPr>
            <a:spLocks noGrp="1"/>
          </p:cNvSpPr>
          <p:nvPr>
            <p:ph type="sldNum" sz="quarter" idx="5"/>
          </p:nvPr>
        </p:nvSpPr>
        <p:spPr>
          <a:xfrm>
            <a:off x="5345485" y="6658187"/>
            <a:ext cx="4088977" cy="349490"/>
          </a:xfrm>
          <a:prstGeom prst="rect">
            <a:avLst/>
          </a:prstGeom>
        </p:spPr>
        <p:txBody>
          <a:bodyPr vert="horz" lIns="93936" tIns="46968" rIns="93936" bIns="46968" rtlCol="0" anchor="b"/>
          <a:lstStyle>
            <a:lvl1pPr algn="r">
              <a:defRPr sz="1200"/>
            </a:lvl1pPr>
          </a:lstStyle>
          <a:p>
            <a:fld id="{871B2431-D351-4C6E-A3CF-9DFAC0E3E050}" type="slidenum">
              <a:rPr lang="cs-CZ" smtClean="0"/>
              <a:t>29</a:t>
            </a:fld>
            <a:endParaRPr lang="cs-CZ"/>
          </a:p>
        </p:txBody>
      </p:sp>
    </p:spTree>
    <p:extLst>
      <p:ext uri="{BB962C8B-B14F-4D97-AF65-F5344CB8AC3E}">
        <p14:creationId xmlns:p14="http://schemas.microsoft.com/office/powerpoint/2010/main" val="4037280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88977" cy="351115"/>
          </a:xfrm>
          <a:prstGeom prst="rect">
            <a:avLst/>
          </a:prstGeom>
        </p:spPr>
        <p:txBody>
          <a:bodyPr vert="horz" lIns="93936" tIns="46968" rIns="93936" bIns="46968" rtlCol="0"/>
          <a:lstStyle>
            <a:lvl1pPr algn="l">
              <a:defRPr sz="1200"/>
            </a:lvl1pPr>
          </a:lstStyle>
          <a:p>
            <a:endParaRPr lang="cs-CZ" sz="1800"/>
          </a:p>
        </p:txBody>
      </p:sp>
      <p:sp>
        <p:nvSpPr>
          <p:cNvPr id="3" name="Date Placeholder 2"/>
          <p:cNvSpPr>
            <a:spLocks noGrp="1"/>
          </p:cNvSpPr>
          <p:nvPr>
            <p:ph type="dt" idx="1"/>
          </p:nvPr>
        </p:nvSpPr>
        <p:spPr>
          <a:xfrm>
            <a:off x="5345485" y="1"/>
            <a:ext cx="4088977" cy="351115"/>
          </a:xfrm>
          <a:prstGeom prst="rect">
            <a:avLst/>
          </a:prstGeom>
        </p:spPr>
        <p:txBody>
          <a:bodyPr vert="horz" lIns="93936" tIns="46968" rIns="93936" bIns="46968" rtlCol="0"/>
          <a:lstStyle>
            <a:lvl1pPr algn="r">
              <a:defRPr sz="1200"/>
            </a:lvl1pPr>
          </a:lstStyle>
          <a:p>
            <a:fld id="{B7268E1E-0E44-426D-905E-8AD9B19D2182}" type="datetimeFigureOut">
              <a:rPr lang="cs-CZ" sz="1800" smtClean="0"/>
              <a:t>14.06.2022</a:t>
            </a:fld>
            <a:endParaRPr lang="cs-CZ" sz="1800"/>
          </a:p>
        </p:txBody>
      </p:sp>
      <p:sp>
        <p:nvSpPr>
          <p:cNvPr id="4" name="Slide Image Placeholder 3"/>
          <p:cNvSpPr>
            <a:spLocks noGrp="1" noRot="1" noChangeAspect="1"/>
          </p:cNvSpPr>
          <p:nvPr>
            <p:ph type="sldImg" idx="2"/>
          </p:nvPr>
        </p:nvSpPr>
        <p:spPr>
          <a:xfrm>
            <a:off x="2382838" y="525463"/>
            <a:ext cx="4670425" cy="2627312"/>
          </a:xfrm>
          <a:prstGeom prst="rect">
            <a:avLst/>
          </a:prstGeom>
          <a:noFill/>
          <a:ln w="12700">
            <a:solidFill>
              <a:prstClr val="black"/>
            </a:solidFill>
          </a:ln>
        </p:spPr>
        <p:txBody>
          <a:bodyPr vert="horz" lIns="93936" tIns="46968" rIns="93936" bIns="46968" rtlCol="0" anchor="ctr"/>
          <a:lstStyle/>
          <a:p>
            <a:endParaRPr lang="cs-CZ" sz="1800"/>
          </a:p>
        </p:txBody>
      </p:sp>
      <p:sp>
        <p:nvSpPr>
          <p:cNvPr id="5" name="Notes Placeholder 4"/>
          <p:cNvSpPr>
            <a:spLocks noGrp="1"/>
          </p:cNvSpPr>
          <p:nvPr>
            <p:ph type="body" sz="quarter" idx="3"/>
          </p:nvPr>
        </p:nvSpPr>
        <p:spPr>
          <a:xfrm>
            <a:off x="943610" y="3329093"/>
            <a:ext cx="5947727" cy="3155163"/>
          </a:xfrm>
          <a:prstGeom prst="rect">
            <a:avLst/>
          </a:prstGeom>
        </p:spPr>
        <p:txBody>
          <a:bodyPr vert="horz" lIns="93936" tIns="46968" rIns="93936" bIns="46968" rtlCol="0"/>
          <a:lstStyle/>
          <a:p>
            <a:pPr lvl="0"/>
            <a:r>
              <a:rPr lang="en-US" sz="1800" dirty="0"/>
              <a:t>TIA</a:t>
            </a:r>
          </a:p>
          <a:p>
            <a:pPr lvl="0"/>
            <a:r>
              <a:rPr lang="en-US" sz="1800" dirty="0"/>
              <a:t>Here is a brief overview of our agenda today. </a:t>
            </a:r>
          </a:p>
          <a:p>
            <a:pPr lvl="0"/>
            <a:r>
              <a:rPr lang="en-US" sz="1800" dirty="0"/>
              <a:t>We’ll be sharing our Mission and Vision statements with you and introduce you to some of our Members and Allies.</a:t>
            </a:r>
          </a:p>
          <a:p>
            <a:pPr lvl="0"/>
            <a:r>
              <a:rPr lang="en-US" sz="1800" dirty="0"/>
              <a:t>Then, we’ll share important data giving you insight into issues facing people with intellectual and developmental disabilities and their families.</a:t>
            </a:r>
          </a:p>
          <a:p>
            <a:pPr lvl="0"/>
            <a:r>
              <a:rPr lang="en-US" sz="1800" dirty="0"/>
              <a:t>Next, Bob will share his story and how he was able to move out of an SODC and eventually into their own apartment. Then, we’ll be sharing data with you showing how Illinois lags far behind the rest of the country in terms of the ethical and fiscal costs of institutionalization for people with intellectual and developmental disabilities and what is happening in state wide in state operated developmental centers and, in particular, Choate Developmental Center. We will also share with you that we submitted a Letter to Governor Pritzker  requesting the closure of Choate outlining some of the ideas and data we’ve shared with you today.  Last of all, we would like to review any questions you may have and discuss next steps to follow up with today’s meeting.  Thank you again. Let’s get started.</a:t>
            </a:r>
          </a:p>
          <a:p>
            <a:pPr lvl="0"/>
            <a:endParaRPr lang="en-US" sz="1800" dirty="0"/>
          </a:p>
        </p:txBody>
      </p:sp>
      <p:sp>
        <p:nvSpPr>
          <p:cNvPr id="6" name="Footer Placeholder 5"/>
          <p:cNvSpPr>
            <a:spLocks noGrp="1"/>
          </p:cNvSpPr>
          <p:nvPr>
            <p:ph type="ftr" sz="quarter" idx="4"/>
          </p:nvPr>
        </p:nvSpPr>
        <p:spPr>
          <a:xfrm>
            <a:off x="0" y="6658187"/>
            <a:ext cx="4088977" cy="349490"/>
          </a:xfrm>
          <a:prstGeom prst="rect">
            <a:avLst/>
          </a:prstGeom>
        </p:spPr>
        <p:txBody>
          <a:bodyPr vert="horz" lIns="93936" tIns="46968" rIns="93936" bIns="46968" rtlCol="0" anchor="b"/>
          <a:lstStyle>
            <a:lvl1pPr algn="l">
              <a:defRPr sz="1200"/>
            </a:lvl1pPr>
          </a:lstStyle>
          <a:p>
            <a:endParaRPr lang="cs-CZ" sz="1800" dirty="0"/>
          </a:p>
        </p:txBody>
      </p:sp>
      <p:sp>
        <p:nvSpPr>
          <p:cNvPr id="7" name="Slide Number Placeholder 6"/>
          <p:cNvSpPr>
            <a:spLocks noGrp="1"/>
          </p:cNvSpPr>
          <p:nvPr>
            <p:ph type="sldNum" sz="quarter" idx="5"/>
          </p:nvPr>
        </p:nvSpPr>
        <p:spPr>
          <a:xfrm>
            <a:off x="5345485" y="6658187"/>
            <a:ext cx="4088977" cy="349490"/>
          </a:xfrm>
          <a:prstGeom prst="rect">
            <a:avLst/>
          </a:prstGeom>
        </p:spPr>
        <p:txBody>
          <a:bodyPr vert="horz" lIns="93936" tIns="46968" rIns="93936" bIns="46968" rtlCol="0" anchor="b"/>
          <a:lstStyle>
            <a:lvl1pPr algn="r">
              <a:defRPr sz="1200"/>
            </a:lvl1pPr>
          </a:lstStyle>
          <a:p>
            <a:fld id="{871B2431-D351-4C6E-A3CF-9DFAC0E3E050}" type="slidenum">
              <a:rPr lang="cs-CZ" sz="1800" smtClean="0"/>
              <a:t>3</a:t>
            </a:fld>
            <a:endParaRPr lang="cs-CZ" sz="1800" dirty="0"/>
          </a:p>
        </p:txBody>
      </p:sp>
    </p:spTree>
    <p:extLst>
      <p:ext uri="{BB962C8B-B14F-4D97-AF65-F5344CB8AC3E}">
        <p14:creationId xmlns:p14="http://schemas.microsoft.com/office/powerpoint/2010/main" val="637608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88977" cy="351115"/>
          </a:xfrm>
          <a:prstGeom prst="rect">
            <a:avLst/>
          </a:prstGeom>
        </p:spPr>
        <p:txBody>
          <a:bodyPr vert="horz" lIns="93936" tIns="46968" rIns="93936" bIns="46968" rtlCol="0"/>
          <a:lstStyle>
            <a:lvl1pPr algn="l">
              <a:defRPr sz="1200"/>
            </a:lvl1pPr>
          </a:lstStyle>
          <a:p>
            <a:endParaRPr lang="cs-CZ"/>
          </a:p>
        </p:txBody>
      </p:sp>
      <p:sp>
        <p:nvSpPr>
          <p:cNvPr id="3" name="Date Placeholder 2"/>
          <p:cNvSpPr>
            <a:spLocks noGrp="1"/>
          </p:cNvSpPr>
          <p:nvPr>
            <p:ph type="dt" idx="1"/>
          </p:nvPr>
        </p:nvSpPr>
        <p:spPr>
          <a:xfrm>
            <a:off x="5345485" y="1"/>
            <a:ext cx="4088977" cy="351115"/>
          </a:xfrm>
          <a:prstGeom prst="rect">
            <a:avLst/>
          </a:prstGeom>
        </p:spPr>
        <p:txBody>
          <a:bodyPr vert="horz" lIns="93936" tIns="46968" rIns="93936" bIns="46968" rtlCol="0"/>
          <a:lstStyle>
            <a:lvl1pPr algn="r">
              <a:defRPr sz="1200"/>
            </a:lvl1pPr>
          </a:lstStyle>
          <a:p>
            <a:fld id="{B7268E1E-0E44-426D-905E-8AD9B19D2182}" type="datetimeFigureOut">
              <a:rPr lang="cs-CZ" smtClean="0"/>
              <a:t>14.06.2022</a:t>
            </a:fld>
            <a:endParaRPr lang="cs-CZ"/>
          </a:p>
        </p:txBody>
      </p:sp>
      <p:sp>
        <p:nvSpPr>
          <p:cNvPr id="4" name="Slide Image Placeholder 3"/>
          <p:cNvSpPr>
            <a:spLocks noGrp="1" noRot="1" noChangeAspect="1"/>
          </p:cNvSpPr>
          <p:nvPr>
            <p:ph type="sldImg" idx="2"/>
          </p:nvPr>
        </p:nvSpPr>
        <p:spPr>
          <a:xfrm>
            <a:off x="2382838" y="525463"/>
            <a:ext cx="4670425" cy="2627312"/>
          </a:xfrm>
          <a:prstGeom prst="rect">
            <a:avLst/>
          </a:prstGeom>
          <a:noFill/>
          <a:ln w="12700">
            <a:solidFill>
              <a:prstClr val="black"/>
            </a:solidFill>
          </a:ln>
        </p:spPr>
        <p:txBody>
          <a:bodyPr vert="horz" lIns="93936" tIns="46968" rIns="93936" bIns="46968" rtlCol="0" anchor="ctr"/>
          <a:lstStyle/>
          <a:p>
            <a:endParaRPr lang="cs-CZ"/>
          </a:p>
        </p:txBody>
      </p:sp>
      <p:sp>
        <p:nvSpPr>
          <p:cNvPr id="5" name="Notes Placeholder 4"/>
          <p:cNvSpPr>
            <a:spLocks noGrp="1"/>
          </p:cNvSpPr>
          <p:nvPr>
            <p:ph type="body" sz="quarter" idx="3"/>
          </p:nvPr>
        </p:nvSpPr>
        <p:spPr>
          <a:xfrm>
            <a:off x="943610" y="3329093"/>
            <a:ext cx="7548880" cy="3155163"/>
          </a:xfrm>
          <a:prstGeom prst="rect">
            <a:avLst/>
          </a:prstGeom>
        </p:spPr>
        <p:txBody>
          <a:bodyPr vert="horz" lIns="93936" tIns="46968" rIns="93936" bIns="46968"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CAROLE</a:t>
            </a:r>
          </a:p>
          <a:p>
            <a:pPr lvl="0"/>
            <a:endParaRPr lang="en-US" dirty="0"/>
          </a:p>
        </p:txBody>
      </p:sp>
      <p:sp>
        <p:nvSpPr>
          <p:cNvPr id="6" name="Footer Placeholder 5"/>
          <p:cNvSpPr>
            <a:spLocks noGrp="1"/>
          </p:cNvSpPr>
          <p:nvPr>
            <p:ph type="ftr" sz="quarter" idx="4"/>
          </p:nvPr>
        </p:nvSpPr>
        <p:spPr>
          <a:xfrm>
            <a:off x="0" y="6658187"/>
            <a:ext cx="4088977" cy="349490"/>
          </a:xfrm>
          <a:prstGeom prst="rect">
            <a:avLst/>
          </a:prstGeom>
        </p:spPr>
        <p:txBody>
          <a:bodyPr vert="horz" lIns="93936" tIns="46968" rIns="93936" bIns="46968" rtlCol="0" anchor="b"/>
          <a:lstStyle>
            <a:lvl1pPr algn="l">
              <a:defRPr sz="1200"/>
            </a:lvl1pPr>
          </a:lstStyle>
          <a:p>
            <a:endParaRPr lang="cs-CZ"/>
          </a:p>
        </p:txBody>
      </p:sp>
      <p:sp>
        <p:nvSpPr>
          <p:cNvPr id="7" name="Slide Number Placeholder 6"/>
          <p:cNvSpPr>
            <a:spLocks noGrp="1"/>
          </p:cNvSpPr>
          <p:nvPr>
            <p:ph type="sldNum" sz="quarter" idx="5"/>
          </p:nvPr>
        </p:nvSpPr>
        <p:spPr>
          <a:xfrm>
            <a:off x="5345485" y="6658187"/>
            <a:ext cx="4088977" cy="349490"/>
          </a:xfrm>
          <a:prstGeom prst="rect">
            <a:avLst/>
          </a:prstGeom>
        </p:spPr>
        <p:txBody>
          <a:bodyPr vert="horz" lIns="93936" tIns="46968" rIns="93936" bIns="46968" rtlCol="0" anchor="b"/>
          <a:lstStyle>
            <a:lvl1pPr algn="r">
              <a:defRPr sz="1200"/>
            </a:lvl1pPr>
          </a:lstStyle>
          <a:p>
            <a:fld id="{871B2431-D351-4C6E-A3CF-9DFAC0E3E050}" type="slidenum">
              <a:rPr lang="cs-CZ" smtClean="0"/>
              <a:t>30</a:t>
            </a:fld>
            <a:endParaRPr lang="cs-CZ"/>
          </a:p>
        </p:txBody>
      </p:sp>
    </p:spTree>
    <p:extLst>
      <p:ext uri="{BB962C8B-B14F-4D97-AF65-F5344CB8AC3E}">
        <p14:creationId xmlns:p14="http://schemas.microsoft.com/office/powerpoint/2010/main" val="399148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88977" cy="351115"/>
          </a:xfrm>
          <a:prstGeom prst="rect">
            <a:avLst/>
          </a:prstGeom>
        </p:spPr>
        <p:txBody>
          <a:bodyPr vert="horz" lIns="93936" tIns="46968" rIns="93936" bIns="46968" rtlCol="0"/>
          <a:lstStyle>
            <a:lvl1pPr algn="l">
              <a:defRPr sz="1200"/>
            </a:lvl1pPr>
          </a:lstStyle>
          <a:p>
            <a:endParaRPr lang="cs-CZ"/>
          </a:p>
        </p:txBody>
      </p:sp>
      <p:sp>
        <p:nvSpPr>
          <p:cNvPr id="3" name="Date Placeholder 2"/>
          <p:cNvSpPr>
            <a:spLocks noGrp="1"/>
          </p:cNvSpPr>
          <p:nvPr>
            <p:ph type="dt" idx="1"/>
          </p:nvPr>
        </p:nvSpPr>
        <p:spPr>
          <a:xfrm>
            <a:off x="5345485" y="1"/>
            <a:ext cx="4088977" cy="351115"/>
          </a:xfrm>
          <a:prstGeom prst="rect">
            <a:avLst/>
          </a:prstGeom>
        </p:spPr>
        <p:txBody>
          <a:bodyPr vert="horz" lIns="93936" tIns="46968" rIns="93936" bIns="46968" rtlCol="0"/>
          <a:lstStyle>
            <a:lvl1pPr algn="r">
              <a:defRPr sz="1200"/>
            </a:lvl1pPr>
          </a:lstStyle>
          <a:p>
            <a:fld id="{B7268E1E-0E44-426D-905E-8AD9B19D2182}" type="datetimeFigureOut">
              <a:rPr lang="cs-CZ" smtClean="0"/>
              <a:t>14.06.2022</a:t>
            </a:fld>
            <a:endParaRPr lang="cs-CZ"/>
          </a:p>
        </p:txBody>
      </p:sp>
      <p:sp>
        <p:nvSpPr>
          <p:cNvPr id="4" name="Slide Image Placeholder 3"/>
          <p:cNvSpPr>
            <a:spLocks noGrp="1" noRot="1" noChangeAspect="1"/>
          </p:cNvSpPr>
          <p:nvPr>
            <p:ph type="sldImg" idx="2"/>
          </p:nvPr>
        </p:nvSpPr>
        <p:spPr>
          <a:xfrm>
            <a:off x="2382838" y="525463"/>
            <a:ext cx="4670425" cy="2627312"/>
          </a:xfrm>
          <a:prstGeom prst="rect">
            <a:avLst/>
          </a:prstGeom>
          <a:noFill/>
          <a:ln w="12700">
            <a:solidFill>
              <a:prstClr val="black"/>
            </a:solidFill>
          </a:ln>
        </p:spPr>
        <p:txBody>
          <a:bodyPr vert="horz" lIns="93936" tIns="46968" rIns="93936" bIns="46968" rtlCol="0" anchor="ctr"/>
          <a:lstStyle/>
          <a:p>
            <a:endParaRPr lang="cs-CZ"/>
          </a:p>
        </p:txBody>
      </p:sp>
      <p:sp>
        <p:nvSpPr>
          <p:cNvPr id="5" name="Notes Placeholder 4"/>
          <p:cNvSpPr>
            <a:spLocks noGrp="1"/>
          </p:cNvSpPr>
          <p:nvPr>
            <p:ph type="body" sz="quarter" idx="3"/>
          </p:nvPr>
        </p:nvSpPr>
        <p:spPr>
          <a:xfrm>
            <a:off x="943610" y="3329093"/>
            <a:ext cx="5185727" cy="3155163"/>
          </a:xfrm>
          <a:prstGeom prst="rect">
            <a:avLst/>
          </a:prstGeom>
        </p:spPr>
        <p:txBody>
          <a:bodyPr vert="horz" lIns="93936" tIns="46968" rIns="93936" bIns="46968" rtlCol="0"/>
          <a:lstStyle/>
          <a:p>
            <a:pPr lvl="0"/>
            <a:r>
              <a:rPr lang="en-US" sz="2000" dirty="0"/>
              <a:t>TIA</a:t>
            </a:r>
          </a:p>
          <a:p>
            <a:pPr lvl="0"/>
            <a:r>
              <a:rPr lang="en-US" sz="2000" dirty="0"/>
              <a:t>Here are our mission and vision statements.</a:t>
            </a:r>
          </a:p>
          <a:p>
            <a:pPr lvl="0"/>
            <a:r>
              <a:rPr lang="en-US" sz="2000" dirty="0"/>
              <a:t>The Going Home Coalition is a diverse statewide network of self-advocates, families, community service providers and allies. We purposefully advocate to create systems change, transition away from institutional living through increasing community capacity, and empower fair and equal choices and opportunities for people with intellectual and developmental disabilities.</a:t>
            </a:r>
          </a:p>
        </p:txBody>
      </p:sp>
      <p:sp>
        <p:nvSpPr>
          <p:cNvPr id="6" name="Footer Placeholder 5"/>
          <p:cNvSpPr>
            <a:spLocks noGrp="1"/>
          </p:cNvSpPr>
          <p:nvPr>
            <p:ph type="ftr" sz="quarter" idx="4"/>
          </p:nvPr>
        </p:nvSpPr>
        <p:spPr>
          <a:xfrm>
            <a:off x="0" y="6658187"/>
            <a:ext cx="4088977" cy="349490"/>
          </a:xfrm>
          <a:prstGeom prst="rect">
            <a:avLst/>
          </a:prstGeom>
        </p:spPr>
        <p:txBody>
          <a:bodyPr vert="horz" lIns="93936" tIns="46968" rIns="93936" bIns="46968" rtlCol="0" anchor="b"/>
          <a:lstStyle>
            <a:lvl1pPr algn="l">
              <a:defRPr sz="1200"/>
            </a:lvl1pPr>
          </a:lstStyle>
          <a:p>
            <a:endParaRPr lang="cs-CZ"/>
          </a:p>
        </p:txBody>
      </p:sp>
      <p:sp>
        <p:nvSpPr>
          <p:cNvPr id="7" name="Slide Number Placeholder 6"/>
          <p:cNvSpPr>
            <a:spLocks noGrp="1"/>
          </p:cNvSpPr>
          <p:nvPr>
            <p:ph type="sldNum" sz="quarter" idx="5"/>
          </p:nvPr>
        </p:nvSpPr>
        <p:spPr>
          <a:xfrm>
            <a:off x="5345485" y="6658187"/>
            <a:ext cx="4088977" cy="349490"/>
          </a:xfrm>
          <a:prstGeom prst="rect">
            <a:avLst/>
          </a:prstGeom>
        </p:spPr>
        <p:txBody>
          <a:bodyPr vert="horz" lIns="93936" tIns="46968" rIns="93936" bIns="46968" rtlCol="0" anchor="b"/>
          <a:lstStyle>
            <a:lvl1pPr algn="r">
              <a:defRPr sz="1200"/>
            </a:lvl1pPr>
          </a:lstStyle>
          <a:p>
            <a:fld id="{871B2431-D351-4C6E-A3CF-9DFAC0E3E050}" type="slidenum">
              <a:rPr lang="cs-CZ" smtClean="0"/>
              <a:t>4</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88977" cy="351115"/>
          </a:xfrm>
          <a:prstGeom prst="rect">
            <a:avLst/>
          </a:prstGeom>
        </p:spPr>
        <p:txBody>
          <a:bodyPr vert="horz" lIns="93936" tIns="46968" rIns="93936" bIns="46968" rtlCol="0"/>
          <a:lstStyle>
            <a:lvl1pPr algn="l">
              <a:defRPr sz="1200"/>
            </a:lvl1pPr>
          </a:lstStyle>
          <a:p>
            <a:endParaRPr lang="cs-CZ"/>
          </a:p>
        </p:txBody>
      </p:sp>
      <p:sp>
        <p:nvSpPr>
          <p:cNvPr id="3" name="Date Placeholder 2"/>
          <p:cNvSpPr>
            <a:spLocks noGrp="1"/>
          </p:cNvSpPr>
          <p:nvPr>
            <p:ph type="dt" idx="1"/>
          </p:nvPr>
        </p:nvSpPr>
        <p:spPr>
          <a:xfrm>
            <a:off x="5345485" y="1"/>
            <a:ext cx="4088977" cy="351115"/>
          </a:xfrm>
          <a:prstGeom prst="rect">
            <a:avLst/>
          </a:prstGeom>
        </p:spPr>
        <p:txBody>
          <a:bodyPr vert="horz" lIns="93936" tIns="46968" rIns="93936" bIns="46968" rtlCol="0"/>
          <a:lstStyle>
            <a:lvl1pPr algn="r">
              <a:defRPr sz="1200"/>
            </a:lvl1pPr>
          </a:lstStyle>
          <a:p>
            <a:fld id="{B7268E1E-0E44-426D-905E-8AD9B19D2182}" type="datetimeFigureOut">
              <a:rPr lang="cs-CZ" smtClean="0"/>
              <a:t>14.06.2022</a:t>
            </a:fld>
            <a:endParaRPr lang="cs-CZ"/>
          </a:p>
        </p:txBody>
      </p:sp>
      <p:sp>
        <p:nvSpPr>
          <p:cNvPr id="4" name="Slide Image Placeholder 3"/>
          <p:cNvSpPr>
            <a:spLocks noGrp="1" noRot="1" noChangeAspect="1"/>
          </p:cNvSpPr>
          <p:nvPr>
            <p:ph type="sldImg" idx="2"/>
          </p:nvPr>
        </p:nvSpPr>
        <p:spPr>
          <a:xfrm>
            <a:off x="2382838" y="525463"/>
            <a:ext cx="4670425" cy="2627312"/>
          </a:xfrm>
          <a:prstGeom prst="rect">
            <a:avLst/>
          </a:prstGeom>
          <a:noFill/>
          <a:ln w="12700">
            <a:solidFill>
              <a:prstClr val="black"/>
            </a:solidFill>
          </a:ln>
        </p:spPr>
        <p:txBody>
          <a:bodyPr vert="horz" lIns="93936" tIns="46968" rIns="93936" bIns="46968" rtlCol="0" anchor="ctr"/>
          <a:lstStyle/>
          <a:p>
            <a:endParaRPr lang="cs-CZ"/>
          </a:p>
        </p:txBody>
      </p:sp>
      <p:sp>
        <p:nvSpPr>
          <p:cNvPr id="5" name="Notes Placeholder 4"/>
          <p:cNvSpPr>
            <a:spLocks noGrp="1"/>
          </p:cNvSpPr>
          <p:nvPr>
            <p:ph type="body" sz="quarter" idx="3"/>
          </p:nvPr>
        </p:nvSpPr>
        <p:spPr>
          <a:xfrm>
            <a:off x="943610" y="3329093"/>
            <a:ext cx="6133465" cy="3155163"/>
          </a:xfrm>
          <a:prstGeom prst="rect">
            <a:avLst/>
          </a:prstGeom>
        </p:spPr>
        <p:txBody>
          <a:bodyPr vert="horz" lIns="93936" tIns="46968" rIns="93936" bIns="46968" rtlCol="0"/>
          <a:lstStyle/>
          <a:p>
            <a:pPr lvl="0"/>
            <a:r>
              <a:rPr lang="en-US" sz="2000" dirty="0"/>
              <a:t>TIA</a:t>
            </a:r>
          </a:p>
          <a:p>
            <a:pPr lvl="0"/>
            <a:r>
              <a:rPr lang="en-US" sz="2000" dirty="0"/>
              <a:t>The Going Home Coalition’s vision for people with disabilities in Illinois is to live in a truly individualized person-centered system with the supports and services they choose. Everyone, no matter what challenges they may face, has the right to live a full life in the community. Community is strengthened by diversity, inclusion, and accessibility.</a:t>
            </a:r>
          </a:p>
        </p:txBody>
      </p:sp>
      <p:sp>
        <p:nvSpPr>
          <p:cNvPr id="6" name="Footer Placeholder 5"/>
          <p:cNvSpPr>
            <a:spLocks noGrp="1"/>
          </p:cNvSpPr>
          <p:nvPr>
            <p:ph type="ftr" sz="quarter" idx="4"/>
          </p:nvPr>
        </p:nvSpPr>
        <p:spPr>
          <a:xfrm>
            <a:off x="0" y="6658187"/>
            <a:ext cx="4088977" cy="349490"/>
          </a:xfrm>
          <a:prstGeom prst="rect">
            <a:avLst/>
          </a:prstGeom>
        </p:spPr>
        <p:txBody>
          <a:bodyPr vert="horz" lIns="93936" tIns="46968" rIns="93936" bIns="46968" rtlCol="0" anchor="b"/>
          <a:lstStyle>
            <a:lvl1pPr algn="l">
              <a:defRPr sz="1200"/>
            </a:lvl1pPr>
          </a:lstStyle>
          <a:p>
            <a:endParaRPr lang="cs-CZ"/>
          </a:p>
        </p:txBody>
      </p:sp>
      <p:sp>
        <p:nvSpPr>
          <p:cNvPr id="7" name="Slide Number Placeholder 6"/>
          <p:cNvSpPr>
            <a:spLocks noGrp="1"/>
          </p:cNvSpPr>
          <p:nvPr>
            <p:ph type="sldNum" sz="quarter" idx="5"/>
          </p:nvPr>
        </p:nvSpPr>
        <p:spPr>
          <a:xfrm>
            <a:off x="5345485" y="6658187"/>
            <a:ext cx="4088977" cy="349490"/>
          </a:xfrm>
          <a:prstGeom prst="rect">
            <a:avLst/>
          </a:prstGeom>
        </p:spPr>
        <p:txBody>
          <a:bodyPr vert="horz" lIns="93936" tIns="46968" rIns="93936" bIns="46968" rtlCol="0" anchor="b"/>
          <a:lstStyle>
            <a:lvl1pPr algn="r">
              <a:defRPr sz="1200"/>
            </a:lvl1pPr>
          </a:lstStyle>
          <a:p>
            <a:fld id="{871B2431-D351-4C6E-A3CF-9DFAC0E3E050}" type="slidenum">
              <a:rPr lang="cs-CZ" smtClean="0"/>
              <a:t>5</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88977" cy="351115"/>
          </a:xfrm>
          <a:prstGeom prst="rect">
            <a:avLst/>
          </a:prstGeom>
        </p:spPr>
        <p:txBody>
          <a:bodyPr vert="horz" lIns="93936" tIns="46968" rIns="93936" bIns="46968" rtlCol="0"/>
          <a:lstStyle>
            <a:lvl1pPr algn="l">
              <a:defRPr sz="1200"/>
            </a:lvl1pPr>
          </a:lstStyle>
          <a:p>
            <a:endParaRPr lang="cs-CZ"/>
          </a:p>
        </p:txBody>
      </p:sp>
      <p:sp>
        <p:nvSpPr>
          <p:cNvPr id="3" name="Date Placeholder 2"/>
          <p:cNvSpPr>
            <a:spLocks noGrp="1"/>
          </p:cNvSpPr>
          <p:nvPr>
            <p:ph type="dt" idx="1"/>
          </p:nvPr>
        </p:nvSpPr>
        <p:spPr>
          <a:xfrm>
            <a:off x="5345485" y="1"/>
            <a:ext cx="4088977" cy="351115"/>
          </a:xfrm>
          <a:prstGeom prst="rect">
            <a:avLst/>
          </a:prstGeom>
        </p:spPr>
        <p:txBody>
          <a:bodyPr vert="horz" lIns="93936" tIns="46968" rIns="93936" bIns="46968" rtlCol="0"/>
          <a:lstStyle>
            <a:lvl1pPr algn="r">
              <a:defRPr sz="1200"/>
            </a:lvl1pPr>
          </a:lstStyle>
          <a:p>
            <a:fld id="{B7268E1E-0E44-426D-905E-8AD9B19D2182}" type="datetimeFigureOut">
              <a:rPr lang="cs-CZ" smtClean="0"/>
              <a:t>14.06.2022</a:t>
            </a:fld>
            <a:endParaRPr lang="cs-CZ"/>
          </a:p>
        </p:txBody>
      </p:sp>
      <p:sp>
        <p:nvSpPr>
          <p:cNvPr id="4" name="Slide Image Placeholder 3"/>
          <p:cNvSpPr>
            <a:spLocks noGrp="1" noRot="1" noChangeAspect="1"/>
          </p:cNvSpPr>
          <p:nvPr>
            <p:ph type="sldImg" idx="2"/>
          </p:nvPr>
        </p:nvSpPr>
        <p:spPr>
          <a:xfrm>
            <a:off x="2382838" y="525463"/>
            <a:ext cx="4670425" cy="2627312"/>
          </a:xfrm>
          <a:prstGeom prst="rect">
            <a:avLst/>
          </a:prstGeom>
          <a:noFill/>
          <a:ln w="12700">
            <a:solidFill>
              <a:prstClr val="black"/>
            </a:solidFill>
          </a:ln>
        </p:spPr>
        <p:txBody>
          <a:bodyPr vert="horz" lIns="93936" tIns="46968" rIns="93936" bIns="46968" rtlCol="0" anchor="ctr"/>
          <a:lstStyle/>
          <a:p>
            <a:endParaRPr lang="cs-CZ"/>
          </a:p>
        </p:txBody>
      </p:sp>
      <p:sp>
        <p:nvSpPr>
          <p:cNvPr id="5" name="Notes Placeholder 4"/>
          <p:cNvSpPr>
            <a:spLocks noGrp="1"/>
          </p:cNvSpPr>
          <p:nvPr>
            <p:ph type="body" sz="quarter" idx="3"/>
          </p:nvPr>
        </p:nvSpPr>
        <p:spPr>
          <a:xfrm>
            <a:off x="943610" y="3329093"/>
            <a:ext cx="5871527" cy="3155163"/>
          </a:xfrm>
          <a:prstGeom prst="rect">
            <a:avLst/>
          </a:prstGeom>
        </p:spPr>
        <p:txBody>
          <a:bodyPr vert="horz" lIns="93936" tIns="46968" rIns="93936" bIns="46968" rtlCol="0"/>
          <a:lstStyle/>
          <a:p>
            <a:pPr lvl="0"/>
            <a:r>
              <a:rPr lang="en-US" sz="2400" dirty="0"/>
              <a:t>TIA</a:t>
            </a:r>
          </a:p>
          <a:p>
            <a:pPr lvl="0"/>
            <a:r>
              <a:rPr lang="en-US" sz="2400" dirty="0"/>
              <a:t>In 2019, according to The State of the States in Intellectual and Developmental Disabilities study done by The University of Colorado, it was estimated that there were 289,502 Illinois residents living with intellectual and developmental disabilities.</a:t>
            </a:r>
          </a:p>
        </p:txBody>
      </p:sp>
      <p:sp>
        <p:nvSpPr>
          <p:cNvPr id="6" name="Footer Placeholder 5"/>
          <p:cNvSpPr>
            <a:spLocks noGrp="1"/>
          </p:cNvSpPr>
          <p:nvPr>
            <p:ph type="ftr" sz="quarter" idx="4"/>
          </p:nvPr>
        </p:nvSpPr>
        <p:spPr>
          <a:xfrm>
            <a:off x="0" y="6658187"/>
            <a:ext cx="4088977" cy="349490"/>
          </a:xfrm>
          <a:prstGeom prst="rect">
            <a:avLst/>
          </a:prstGeom>
        </p:spPr>
        <p:txBody>
          <a:bodyPr vert="horz" lIns="93936" tIns="46968" rIns="93936" bIns="46968" rtlCol="0" anchor="b"/>
          <a:lstStyle>
            <a:lvl1pPr algn="l">
              <a:defRPr sz="1200"/>
            </a:lvl1pPr>
          </a:lstStyle>
          <a:p>
            <a:endParaRPr lang="cs-CZ"/>
          </a:p>
        </p:txBody>
      </p:sp>
      <p:sp>
        <p:nvSpPr>
          <p:cNvPr id="7" name="Slide Number Placeholder 6"/>
          <p:cNvSpPr>
            <a:spLocks noGrp="1"/>
          </p:cNvSpPr>
          <p:nvPr>
            <p:ph type="sldNum" sz="quarter" idx="5"/>
          </p:nvPr>
        </p:nvSpPr>
        <p:spPr>
          <a:xfrm>
            <a:off x="5345485" y="6658187"/>
            <a:ext cx="4088977" cy="349490"/>
          </a:xfrm>
          <a:prstGeom prst="rect">
            <a:avLst/>
          </a:prstGeom>
        </p:spPr>
        <p:txBody>
          <a:bodyPr vert="horz" lIns="93936" tIns="46968" rIns="93936" bIns="46968" rtlCol="0" anchor="b"/>
          <a:lstStyle>
            <a:lvl1pPr algn="r">
              <a:defRPr sz="1200"/>
            </a:lvl1pPr>
          </a:lstStyle>
          <a:p>
            <a:fld id="{871B2431-D351-4C6E-A3CF-9DFAC0E3E050}" type="slidenum">
              <a:rPr lang="cs-CZ" smtClean="0"/>
              <a:t>6</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88977" cy="351115"/>
          </a:xfrm>
          <a:prstGeom prst="rect">
            <a:avLst/>
          </a:prstGeom>
        </p:spPr>
        <p:txBody>
          <a:bodyPr vert="horz" lIns="93936" tIns="46968" rIns="93936" bIns="46968" rtlCol="0"/>
          <a:lstStyle>
            <a:lvl1pPr algn="l">
              <a:defRPr sz="1200"/>
            </a:lvl1pPr>
          </a:lstStyle>
          <a:p>
            <a:endParaRPr lang="cs-CZ"/>
          </a:p>
        </p:txBody>
      </p:sp>
      <p:sp>
        <p:nvSpPr>
          <p:cNvPr id="3" name="Date Placeholder 2"/>
          <p:cNvSpPr>
            <a:spLocks noGrp="1"/>
          </p:cNvSpPr>
          <p:nvPr>
            <p:ph type="dt" idx="1"/>
          </p:nvPr>
        </p:nvSpPr>
        <p:spPr>
          <a:xfrm>
            <a:off x="5345485" y="1"/>
            <a:ext cx="4088977" cy="351115"/>
          </a:xfrm>
          <a:prstGeom prst="rect">
            <a:avLst/>
          </a:prstGeom>
        </p:spPr>
        <p:txBody>
          <a:bodyPr vert="horz" lIns="93936" tIns="46968" rIns="93936" bIns="46968" rtlCol="0"/>
          <a:lstStyle>
            <a:lvl1pPr algn="r">
              <a:defRPr sz="1200"/>
            </a:lvl1pPr>
          </a:lstStyle>
          <a:p>
            <a:fld id="{B7268E1E-0E44-426D-905E-8AD9B19D2182}" type="datetimeFigureOut">
              <a:rPr lang="cs-CZ" smtClean="0"/>
              <a:t>14.06.2022</a:t>
            </a:fld>
            <a:endParaRPr lang="cs-CZ"/>
          </a:p>
        </p:txBody>
      </p:sp>
      <p:sp>
        <p:nvSpPr>
          <p:cNvPr id="4" name="Slide Image Placeholder 3"/>
          <p:cNvSpPr>
            <a:spLocks noGrp="1" noRot="1" noChangeAspect="1"/>
          </p:cNvSpPr>
          <p:nvPr>
            <p:ph type="sldImg" idx="2"/>
          </p:nvPr>
        </p:nvSpPr>
        <p:spPr>
          <a:xfrm>
            <a:off x="2382838" y="525463"/>
            <a:ext cx="4670425" cy="2627312"/>
          </a:xfrm>
          <a:prstGeom prst="rect">
            <a:avLst/>
          </a:prstGeom>
          <a:noFill/>
          <a:ln w="12700">
            <a:solidFill>
              <a:prstClr val="black"/>
            </a:solidFill>
          </a:ln>
        </p:spPr>
        <p:txBody>
          <a:bodyPr vert="horz" lIns="93936" tIns="46968" rIns="93936" bIns="46968" rtlCol="0" anchor="ctr"/>
          <a:lstStyle/>
          <a:p>
            <a:endParaRPr lang="cs-CZ"/>
          </a:p>
        </p:txBody>
      </p:sp>
      <p:sp>
        <p:nvSpPr>
          <p:cNvPr id="5" name="Notes Placeholder 4"/>
          <p:cNvSpPr>
            <a:spLocks noGrp="1"/>
          </p:cNvSpPr>
          <p:nvPr>
            <p:ph type="body" sz="quarter" idx="3"/>
          </p:nvPr>
        </p:nvSpPr>
        <p:spPr>
          <a:xfrm>
            <a:off x="943610" y="3329093"/>
            <a:ext cx="5795327" cy="5010044"/>
          </a:xfrm>
          <a:prstGeom prst="rect">
            <a:avLst/>
          </a:prstGeom>
        </p:spPr>
        <p:txBody>
          <a:bodyPr vert="horz" lIns="93936" tIns="46968" rIns="93936" bIns="46968" rtlCol="0"/>
          <a:lstStyle/>
          <a:p>
            <a:pPr lvl="0"/>
            <a:r>
              <a:rPr lang="en-US" sz="2000" dirty="0"/>
              <a:t>TIA</a:t>
            </a:r>
          </a:p>
          <a:p>
            <a:pPr lvl="0"/>
            <a:r>
              <a:rPr lang="en-US" sz="2000" dirty="0"/>
              <a:t>This same study estimated that 209,042 people  were living with their families and that a family member was providing  caregiver support for their loved one with IDD. </a:t>
            </a:r>
          </a:p>
          <a:p>
            <a:pPr lvl="0"/>
            <a:endParaRPr lang="en-US" sz="2000" dirty="0"/>
          </a:p>
          <a:p>
            <a:pPr lvl="0"/>
            <a:r>
              <a:rPr lang="en-US" sz="2000" dirty="0"/>
              <a:t>Among the many challenges facing individuals with disabilities and their support systems is that there is an increasingly large proportion of family caregivers over the age of 60 years old. </a:t>
            </a:r>
          </a:p>
          <a:p>
            <a:pPr lvl="0"/>
            <a:endParaRPr lang="en-US" sz="1800" dirty="0"/>
          </a:p>
          <a:p>
            <a:pPr lvl="0"/>
            <a:r>
              <a:rPr lang="en-US" sz="1800" dirty="0">
                <a:effectLst/>
                <a:latin typeface="Segoe UI" panose="020B0502040204020203" pitchFamily="34" charset="0"/>
                <a:ea typeface="Calibri" panose="020F0502020204030204" pitchFamily="34" charset="0"/>
                <a:cs typeface="Times New Roman" panose="02020603050405020304" pitchFamily="18" charset="0"/>
              </a:rPr>
              <a:t>Solely having family members as caregiver supports puts disabled family members at great risk. If a sudden health crisis arises and they can no longer take care of their disabled family member the support system can easily crash leaving people at risk of institutionalization. </a:t>
            </a:r>
          </a:p>
          <a:p>
            <a:pPr lvl="0"/>
            <a:endParaRPr lang="en-US" sz="2000" dirty="0">
              <a:effectLst/>
              <a:latin typeface="Segoe UI" panose="020B0502040204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DON’T SAY THIS.   THIS IS IN CASE THERE IS A QUESTION LATER.  </a:t>
            </a:r>
            <a:r>
              <a:rPr lang="en-US" sz="1400" dirty="0"/>
              <a:t>Of these 209,042 caregivers, there were 49,235  family caregivers over Age 60, 73,332 family caregivers  41-59 Years Old, and 86,475 Family Caregivers were 41 Years Old or Younger.</a:t>
            </a:r>
          </a:p>
          <a:p>
            <a:pPr lvl="0"/>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sz="2400" dirty="0"/>
          </a:p>
        </p:txBody>
      </p:sp>
      <p:sp>
        <p:nvSpPr>
          <p:cNvPr id="6" name="Footer Placeholder 5"/>
          <p:cNvSpPr>
            <a:spLocks noGrp="1"/>
          </p:cNvSpPr>
          <p:nvPr>
            <p:ph type="ftr" sz="quarter" idx="4"/>
          </p:nvPr>
        </p:nvSpPr>
        <p:spPr>
          <a:xfrm>
            <a:off x="0" y="6658187"/>
            <a:ext cx="4088977" cy="349490"/>
          </a:xfrm>
          <a:prstGeom prst="rect">
            <a:avLst/>
          </a:prstGeom>
        </p:spPr>
        <p:txBody>
          <a:bodyPr vert="horz" lIns="93936" tIns="46968" rIns="93936" bIns="46968" rtlCol="0" anchor="b"/>
          <a:lstStyle>
            <a:lvl1pPr algn="l">
              <a:defRPr sz="1200"/>
            </a:lvl1pPr>
          </a:lstStyle>
          <a:p>
            <a:endParaRPr lang="cs-CZ"/>
          </a:p>
        </p:txBody>
      </p:sp>
      <p:sp>
        <p:nvSpPr>
          <p:cNvPr id="7" name="Slide Number Placeholder 6"/>
          <p:cNvSpPr>
            <a:spLocks noGrp="1"/>
          </p:cNvSpPr>
          <p:nvPr>
            <p:ph type="sldNum" sz="quarter" idx="5"/>
          </p:nvPr>
        </p:nvSpPr>
        <p:spPr>
          <a:xfrm>
            <a:off x="5345485" y="6658187"/>
            <a:ext cx="4088977" cy="349490"/>
          </a:xfrm>
          <a:prstGeom prst="rect">
            <a:avLst/>
          </a:prstGeom>
        </p:spPr>
        <p:txBody>
          <a:bodyPr vert="horz" lIns="93936" tIns="46968" rIns="93936" bIns="46968" rtlCol="0" anchor="b"/>
          <a:lstStyle>
            <a:lvl1pPr algn="r">
              <a:defRPr sz="1200"/>
            </a:lvl1pPr>
          </a:lstStyle>
          <a:p>
            <a:fld id="{871B2431-D351-4C6E-A3CF-9DFAC0E3E050}" type="slidenum">
              <a:rPr lang="cs-CZ" smtClean="0"/>
              <a:t>7</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88977" cy="351115"/>
          </a:xfrm>
          <a:prstGeom prst="rect">
            <a:avLst/>
          </a:prstGeom>
        </p:spPr>
        <p:txBody>
          <a:bodyPr vert="horz" lIns="93936" tIns="46968" rIns="93936" bIns="46968" rtlCol="0"/>
          <a:lstStyle>
            <a:lvl1pPr algn="l">
              <a:defRPr sz="1200"/>
            </a:lvl1pPr>
          </a:lstStyle>
          <a:p>
            <a:endParaRPr lang="cs-CZ"/>
          </a:p>
        </p:txBody>
      </p:sp>
      <p:sp>
        <p:nvSpPr>
          <p:cNvPr id="3" name="Date Placeholder 2"/>
          <p:cNvSpPr>
            <a:spLocks noGrp="1"/>
          </p:cNvSpPr>
          <p:nvPr>
            <p:ph type="dt" idx="1"/>
          </p:nvPr>
        </p:nvSpPr>
        <p:spPr>
          <a:xfrm>
            <a:off x="5345485" y="1"/>
            <a:ext cx="4088977" cy="351115"/>
          </a:xfrm>
          <a:prstGeom prst="rect">
            <a:avLst/>
          </a:prstGeom>
        </p:spPr>
        <p:txBody>
          <a:bodyPr vert="horz" lIns="93936" tIns="46968" rIns="93936" bIns="46968" rtlCol="0"/>
          <a:lstStyle>
            <a:lvl1pPr algn="r">
              <a:defRPr sz="1200"/>
            </a:lvl1pPr>
          </a:lstStyle>
          <a:p>
            <a:fld id="{B7268E1E-0E44-426D-905E-8AD9B19D2182}" type="datetimeFigureOut">
              <a:rPr lang="cs-CZ" smtClean="0"/>
              <a:t>14.06.2022</a:t>
            </a:fld>
            <a:endParaRPr lang="cs-CZ"/>
          </a:p>
        </p:txBody>
      </p:sp>
      <p:sp>
        <p:nvSpPr>
          <p:cNvPr id="4" name="Slide Image Placeholder 3"/>
          <p:cNvSpPr>
            <a:spLocks noGrp="1" noRot="1" noChangeAspect="1"/>
          </p:cNvSpPr>
          <p:nvPr>
            <p:ph type="sldImg" idx="2"/>
          </p:nvPr>
        </p:nvSpPr>
        <p:spPr>
          <a:xfrm>
            <a:off x="2382838" y="525463"/>
            <a:ext cx="4670425" cy="2627312"/>
          </a:xfrm>
          <a:prstGeom prst="rect">
            <a:avLst/>
          </a:prstGeom>
          <a:noFill/>
          <a:ln w="12700">
            <a:solidFill>
              <a:prstClr val="black"/>
            </a:solidFill>
          </a:ln>
        </p:spPr>
        <p:txBody>
          <a:bodyPr vert="horz" lIns="93936" tIns="46968" rIns="93936" bIns="46968" rtlCol="0" anchor="ctr"/>
          <a:lstStyle/>
          <a:p>
            <a:endParaRPr lang="cs-CZ"/>
          </a:p>
        </p:txBody>
      </p:sp>
      <p:sp>
        <p:nvSpPr>
          <p:cNvPr id="5" name="Notes Placeholder 4"/>
          <p:cNvSpPr>
            <a:spLocks noGrp="1"/>
          </p:cNvSpPr>
          <p:nvPr>
            <p:ph type="body" sz="quarter" idx="3"/>
          </p:nvPr>
        </p:nvSpPr>
        <p:spPr>
          <a:xfrm>
            <a:off x="943610" y="3329093"/>
            <a:ext cx="5109527" cy="3155163"/>
          </a:xfrm>
          <a:prstGeom prst="rect">
            <a:avLst/>
          </a:prstGeom>
        </p:spPr>
        <p:txBody>
          <a:bodyPr vert="horz" lIns="93936" tIns="46968" rIns="93936" bIns="46968" rtlCol="0"/>
          <a:lstStyle/>
          <a:p>
            <a:pPr lvl="0"/>
            <a:r>
              <a:rPr lang="en-US" sz="2000" dirty="0"/>
              <a:t>KATHERINE</a:t>
            </a:r>
          </a:p>
          <a:p>
            <a:pPr lvl="0"/>
            <a:r>
              <a:rPr lang="en-US" sz="2000" dirty="0"/>
              <a:t>Currently, 14,327 people in Illinois are on a waiting list to receive supports and services according to the Illinois Department of Human Services website, as of May 1st, 2022.</a:t>
            </a:r>
          </a:p>
        </p:txBody>
      </p:sp>
      <p:sp>
        <p:nvSpPr>
          <p:cNvPr id="6" name="Footer Placeholder 5"/>
          <p:cNvSpPr>
            <a:spLocks noGrp="1"/>
          </p:cNvSpPr>
          <p:nvPr>
            <p:ph type="ftr" sz="quarter" idx="4"/>
          </p:nvPr>
        </p:nvSpPr>
        <p:spPr>
          <a:xfrm>
            <a:off x="0" y="6658187"/>
            <a:ext cx="4088977" cy="349490"/>
          </a:xfrm>
          <a:prstGeom prst="rect">
            <a:avLst/>
          </a:prstGeom>
        </p:spPr>
        <p:txBody>
          <a:bodyPr vert="horz" lIns="93936" tIns="46968" rIns="93936" bIns="46968" rtlCol="0" anchor="b"/>
          <a:lstStyle>
            <a:lvl1pPr algn="l">
              <a:defRPr sz="1200"/>
            </a:lvl1pPr>
          </a:lstStyle>
          <a:p>
            <a:endParaRPr lang="cs-CZ"/>
          </a:p>
        </p:txBody>
      </p:sp>
      <p:sp>
        <p:nvSpPr>
          <p:cNvPr id="7" name="Slide Number Placeholder 6"/>
          <p:cNvSpPr>
            <a:spLocks noGrp="1"/>
          </p:cNvSpPr>
          <p:nvPr>
            <p:ph type="sldNum" sz="quarter" idx="5"/>
          </p:nvPr>
        </p:nvSpPr>
        <p:spPr>
          <a:xfrm>
            <a:off x="5345485" y="6658187"/>
            <a:ext cx="4088977" cy="349490"/>
          </a:xfrm>
          <a:prstGeom prst="rect">
            <a:avLst/>
          </a:prstGeom>
        </p:spPr>
        <p:txBody>
          <a:bodyPr vert="horz" lIns="93936" tIns="46968" rIns="93936" bIns="46968" rtlCol="0" anchor="b"/>
          <a:lstStyle>
            <a:lvl1pPr algn="r">
              <a:defRPr sz="1200"/>
            </a:lvl1pPr>
          </a:lstStyle>
          <a:p>
            <a:fld id="{871B2431-D351-4C6E-A3CF-9DFAC0E3E050}" type="slidenum">
              <a:rPr lang="cs-CZ" smtClean="0"/>
              <a:t>8</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88977" cy="351115"/>
          </a:xfrm>
          <a:prstGeom prst="rect">
            <a:avLst/>
          </a:prstGeom>
        </p:spPr>
        <p:txBody>
          <a:bodyPr vert="horz" lIns="93936" tIns="46968" rIns="93936" bIns="46968" rtlCol="0"/>
          <a:lstStyle>
            <a:lvl1pPr algn="l">
              <a:defRPr sz="1200"/>
            </a:lvl1pPr>
          </a:lstStyle>
          <a:p>
            <a:endParaRPr lang="cs-CZ"/>
          </a:p>
        </p:txBody>
      </p:sp>
      <p:sp>
        <p:nvSpPr>
          <p:cNvPr id="3" name="Date Placeholder 2"/>
          <p:cNvSpPr>
            <a:spLocks noGrp="1"/>
          </p:cNvSpPr>
          <p:nvPr>
            <p:ph type="dt" idx="1"/>
          </p:nvPr>
        </p:nvSpPr>
        <p:spPr>
          <a:xfrm>
            <a:off x="5345485" y="1"/>
            <a:ext cx="4088977" cy="351115"/>
          </a:xfrm>
          <a:prstGeom prst="rect">
            <a:avLst/>
          </a:prstGeom>
        </p:spPr>
        <p:txBody>
          <a:bodyPr vert="horz" lIns="93936" tIns="46968" rIns="93936" bIns="46968" rtlCol="0"/>
          <a:lstStyle>
            <a:lvl1pPr algn="r">
              <a:defRPr sz="1200"/>
            </a:lvl1pPr>
          </a:lstStyle>
          <a:p>
            <a:fld id="{B7268E1E-0E44-426D-905E-8AD9B19D2182}" type="datetimeFigureOut">
              <a:rPr lang="cs-CZ" smtClean="0"/>
              <a:t>14.06.2022</a:t>
            </a:fld>
            <a:endParaRPr lang="cs-CZ"/>
          </a:p>
        </p:txBody>
      </p:sp>
      <p:sp>
        <p:nvSpPr>
          <p:cNvPr id="4" name="Slide Image Placeholder 3"/>
          <p:cNvSpPr>
            <a:spLocks noGrp="1" noRot="1" noChangeAspect="1"/>
          </p:cNvSpPr>
          <p:nvPr>
            <p:ph type="sldImg" idx="2"/>
          </p:nvPr>
        </p:nvSpPr>
        <p:spPr>
          <a:xfrm>
            <a:off x="2382838" y="525463"/>
            <a:ext cx="4670425" cy="2627312"/>
          </a:xfrm>
          <a:prstGeom prst="rect">
            <a:avLst/>
          </a:prstGeom>
          <a:noFill/>
          <a:ln w="12700">
            <a:solidFill>
              <a:prstClr val="black"/>
            </a:solidFill>
          </a:ln>
        </p:spPr>
        <p:txBody>
          <a:bodyPr vert="horz" lIns="93936" tIns="46968" rIns="93936" bIns="46968" rtlCol="0" anchor="ctr"/>
          <a:lstStyle/>
          <a:p>
            <a:endParaRPr lang="cs-CZ"/>
          </a:p>
        </p:txBody>
      </p:sp>
      <p:sp>
        <p:nvSpPr>
          <p:cNvPr id="5" name="Notes Placeholder 4"/>
          <p:cNvSpPr>
            <a:spLocks noGrp="1"/>
          </p:cNvSpPr>
          <p:nvPr>
            <p:ph type="body" sz="quarter" idx="3"/>
          </p:nvPr>
        </p:nvSpPr>
        <p:spPr>
          <a:xfrm>
            <a:off x="943610" y="3329093"/>
            <a:ext cx="5109527" cy="3155163"/>
          </a:xfrm>
          <a:prstGeom prst="rect">
            <a:avLst/>
          </a:prstGeom>
        </p:spPr>
        <p:txBody>
          <a:bodyPr vert="horz" lIns="93936" tIns="46968" rIns="93936" bIns="46968" rtlCol="0"/>
          <a:lstStyle/>
          <a:p>
            <a:pPr lvl="0"/>
            <a:r>
              <a:rPr lang="en-US" sz="2000" dirty="0"/>
              <a:t>KATHERINE</a:t>
            </a:r>
          </a:p>
          <a:p>
            <a:pPr lvl="0"/>
            <a:r>
              <a:rPr lang="en-US" sz="2000" dirty="0"/>
              <a:t>Of those 14,327 mentioned,  5,699 people in Illinois are actively seeking supports and services.</a:t>
            </a:r>
          </a:p>
        </p:txBody>
      </p:sp>
      <p:sp>
        <p:nvSpPr>
          <p:cNvPr id="6" name="Footer Placeholder 5"/>
          <p:cNvSpPr>
            <a:spLocks noGrp="1"/>
          </p:cNvSpPr>
          <p:nvPr>
            <p:ph type="ftr" sz="quarter" idx="4"/>
          </p:nvPr>
        </p:nvSpPr>
        <p:spPr>
          <a:xfrm>
            <a:off x="0" y="6658187"/>
            <a:ext cx="4088977" cy="349490"/>
          </a:xfrm>
          <a:prstGeom prst="rect">
            <a:avLst/>
          </a:prstGeom>
        </p:spPr>
        <p:txBody>
          <a:bodyPr vert="horz" lIns="93936" tIns="46968" rIns="93936" bIns="46968" rtlCol="0" anchor="b"/>
          <a:lstStyle>
            <a:lvl1pPr algn="l">
              <a:defRPr sz="1200"/>
            </a:lvl1pPr>
          </a:lstStyle>
          <a:p>
            <a:endParaRPr lang="cs-CZ"/>
          </a:p>
        </p:txBody>
      </p:sp>
      <p:sp>
        <p:nvSpPr>
          <p:cNvPr id="7" name="Slide Number Placeholder 6"/>
          <p:cNvSpPr>
            <a:spLocks noGrp="1"/>
          </p:cNvSpPr>
          <p:nvPr>
            <p:ph type="sldNum" sz="quarter" idx="5"/>
          </p:nvPr>
        </p:nvSpPr>
        <p:spPr>
          <a:xfrm>
            <a:off x="5345485" y="6658187"/>
            <a:ext cx="4088977" cy="349490"/>
          </a:xfrm>
          <a:prstGeom prst="rect">
            <a:avLst/>
          </a:prstGeom>
        </p:spPr>
        <p:txBody>
          <a:bodyPr vert="horz" lIns="93936" tIns="46968" rIns="93936" bIns="46968" rtlCol="0" anchor="b"/>
          <a:lstStyle>
            <a:lvl1pPr algn="r">
              <a:defRPr sz="1200"/>
            </a:lvl1pPr>
          </a:lstStyle>
          <a:p>
            <a:fld id="{871B2431-D351-4C6E-A3CF-9DFAC0E3E050}" type="slidenum">
              <a:rPr lang="cs-CZ" smtClean="0"/>
              <a:t>9</a:t>
            </a:fld>
            <a:endParaRPr lang="cs-CZ"/>
          </a:p>
        </p:txBody>
      </p:sp>
    </p:spTree>
    <p:extLst>
      <p:ext uri="{BB962C8B-B14F-4D97-AF65-F5344CB8AC3E}">
        <p14:creationId xmlns:p14="http://schemas.microsoft.com/office/powerpoint/2010/main" val="551058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2.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6.sv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0.sv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jpeg"/><Relationship Id="rId3" Type="http://schemas.openxmlformats.org/officeDocument/2006/relationships/image" Target="../media/image15.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16.svg"/><Relationship Id="rId9"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sv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jpeg"/><Relationship Id="rId4" Type="http://schemas.openxmlformats.org/officeDocument/2006/relationships/image" Target="../media/image41.sv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https://www.instagram.com/goinghomeillinois/"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https://www.facebook.com/GoingHomeLifeintheCommunity" TargetMode="External"/><Relationship Id="rId5" Type="http://schemas.openxmlformats.org/officeDocument/2006/relationships/hyperlink" Target="https://www.goinghomeillinois.org/" TargetMode="External"/><Relationship Id="rId4" Type="http://schemas.openxmlformats.org/officeDocument/2006/relationships/hyperlink" Target="mailto:info@thearcofil.or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equipforequality.org/wp-content/uploads/2014/04/Clyde-Choate-Developmental-Center-How-an-Archaic-System-Results-in-Tragic-Consequences-for-People-with-Disabilities.pdf"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hyperlink" Target="https://3m4psa58y9z2v1hqruw7ram5-wpengine.netdna-ssl.com/wp-content/uploads/2020/12/Final-Guidehouse-Rates-Report-12.08.2020.pdfer,%20November%209" TargetMode="External"/><Relationship Id="rId4" Type="http://schemas.openxmlformats.org/officeDocument/2006/relationships/hyperlink" Target="https://www.justice.gov/sites/default/files/crt/legacy/2010/12/15/Choate_findlet_11-09-09.pdf"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eppu.ahslabs.uic.edu/wp-content/uploads/sites/26/2017/04/jacksonville-closure_report.pdf" TargetMode="External"/><Relationship Id="rId3" Type="http://schemas.openxmlformats.org/officeDocument/2006/relationships/image" Target="../media/image4.jpeg"/><Relationship Id="rId7" Type="http://schemas.openxmlformats.org/officeDocument/2006/relationships/hyperlink" Target="https://publications.ici.umn.edu/risp/2018/infographics/how-many-people-with-intellectual-or-developmental-disabilities-live-in-large-public-residential-facilities"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https://risp.umn.edu/" TargetMode="External"/><Relationship Id="rId5" Type="http://schemas.openxmlformats.org/officeDocument/2006/relationships/hyperlink" Target="https://www.dhs.state.il.us/page.aspx?item=141313" TargetMode="External"/><Relationship Id="rId4" Type="http://schemas.openxmlformats.org/officeDocument/2006/relationships/hyperlink" Target="http://www.stateofthestates.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https://www.linkedin.com/pulse/eds-newsletter-another-choate-worker-indicted-violence-ed-mcmanus/?trackingId=OdvOVz9Sovb%2BT8G8hkpN%2Fw%3D%3D"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hyperlink" Target="https://www.linkedin.com/pulse/abuse-scandal-choate-center-ed-mcmanus/?trackingId=4iC9NxOrJe4sbnGsRlS9zw%3D%3D" TargetMode="External"/><Relationship Id="rId5" Type="http://schemas.openxmlformats.org/officeDocument/2006/relationships/hyperlink" Target="https://capitolfax.com/2022/03/31/choate-developmental-center-abuse-scandal-timeline/" TargetMode="External"/><Relationship Id="rId4" Type="http://schemas.openxmlformats.org/officeDocument/2006/relationships/hyperlink" Target="https://www.linkedin.com/pulse/eds-newsletter-legislative-session-ending-choate-abuse-ed-mcmanus/?trackingId=EFkWB4uquN0wx1Ux6bwSgQ%3D%3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hyperlink" Target="https://www.capitolnewsillinois.com/NEWS/charges-filed-against-man-accused-of-abusing-developmentally-disabled-woman-at-state-run-facility" TargetMode="External"/><Relationship Id="rId5" Type="http://schemas.openxmlformats.org/officeDocument/2006/relationships/hyperlink" Target="https://capitolnewsillinois.com/NEWS/man-accused-of-sexual-misconduct-with-patient-at-state-run-facility-charged-with-child-molestation-in-unrelated-case" TargetMode="External"/><Relationship Id="rId4" Type="http://schemas.openxmlformats.org/officeDocument/2006/relationships/hyperlink" Target="https://www.capitolnewsillinois.com/NEWS/administrator-of-state-run-developmentally-disabled-center-accused-of-obstructing-investiga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65F94"/>
        </a:solidFill>
        <a:effectLst/>
      </p:bgPr>
    </p:bg>
    <p:spTree>
      <p:nvGrpSpPr>
        <p:cNvPr id="1" name=""/>
        <p:cNvGrpSpPr/>
        <p:nvPr/>
      </p:nvGrpSpPr>
      <p:grpSpPr>
        <a:xfrm>
          <a:off x="0" y="0"/>
          <a:ext cx="0" cy="0"/>
          <a:chOff x="0" y="0"/>
          <a:chExt cx="0" cy="0"/>
        </a:xfrm>
      </p:grpSpPr>
      <p:grpSp>
        <p:nvGrpSpPr>
          <p:cNvPr id="2" name="Group 2"/>
          <p:cNvGrpSpPr/>
          <p:nvPr/>
        </p:nvGrpSpPr>
        <p:grpSpPr>
          <a:xfrm>
            <a:off x="11407156" y="1870050"/>
            <a:ext cx="6303772" cy="6287154"/>
            <a:chOff x="0" y="0"/>
            <a:chExt cx="8405029" cy="8382873"/>
          </a:xfrm>
        </p:grpSpPr>
        <p:grpSp>
          <p:nvGrpSpPr>
            <p:cNvPr id="3" name="Group 3"/>
            <p:cNvGrpSpPr/>
            <p:nvPr/>
          </p:nvGrpSpPr>
          <p:grpSpPr>
            <a:xfrm>
              <a:off x="0" y="0"/>
              <a:ext cx="8405029" cy="8382873"/>
              <a:chOff x="0" y="0"/>
              <a:chExt cx="2211161" cy="2205332"/>
            </a:xfrm>
          </p:grpSpPr>
          <p:sp>
            <p:nvSpPr>
              <p:cNvPr id="4" name="Freeform 4"/>
              <p:cNvSpPr/>
              <p:nvPr/>
            </p:nvSpPr>
            <p:spPr>
              <a:xfrm>
                <a:off x="0" y="0"/>
                <a:ext cx="2211161" cy="2205332"/>
              </a:xfrm>
              <a:custGeom>
                <a:avLst/>
                <a:gdLst/>
                <a:ahLst/>
                <a:cxnLst/>
                <a:rect l="l" t="t" r="r" b="b"/>
                <a:pathLst>
                  <a:path w="2211161" h="2205332">
                    <a:moveTo>
                      <a:pt x="0" y="0"/>
                    </a:moveTo>
                    <a:lnTo>
                      <a:pt x="2211161" y="0"/>
                    </a:lnTo>
                    <a:lnTo>
                      <a:pt x="2211161" y="2205332"/>
                    </a:lnTo>
                    <a:lnTo>
                      <a:pt x="0" y="2205332"/>
                    </a:lnTo>
                    <a:close/>
                  </a:path>
                </a:pathLst>
              </a:custGeom>
              <a:solidFill>
                <a:srgbClr val="91BE74"/>
              </a:solidFill>
            </p:spPr>
          </p:sp>
        </p:grpSp>
        <p:pic>
          <p:nvPicPr>
            <p:cNvPr id="5"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17015" y="167308"/>
              <a:ext cx="8037468" cy="8048256"/>
            </a:xfrm>
            <a:prstGeom prst="rect">
              <a:avLst/>
            </a:prstGeom>
          </p:spPr>
        </p:pic>
      </p:grpSp>
      <p:sp>
        <p:nvSpPr>
          <p:cNvPr id="6" name="AutoShape 6"/>
          <p:cNvSpPr/>
          <p:nvPr/>
        </p:nvSpPr>
        <p:spPr>
          <a:xfrm>
            <a:off x="2192358" y="7909555"/>
            <a:ext cx="6492240" cy="0"/>
          </a:xfrm>
          <a:prstGeom prst="line">
            <a:avLst/>
          </a:prstGeom>
          <a:ln w="247650" cap="rnd">
            <a:solidFill>
              <a:srgbClr val="BA699B"/>
            </a:solidFill>
            <a:prstDash val="sysDot"/>
            <a:headEnd type="none" w="sm" len="sm"/>
            <a:tailEnd type="none" w="sm" len="sm"/>
          </a:ln>
        </p:spPr>
      </p:sp>
      <p:sp>
        <p:nvSpPr>
          <p:cNvPr id="8" name="TextBox 8"/>
          <p:cNvSpPr txBox="1"/>
          <p:nvPr/>
        </p:nvSpPr>
        <p:spPr>
          <a:xfrm>
            <a:off x="1524000" y="4457700"/>
            <a:ext cx="9193148" cy="820738"/>
          </a:xfrm>
          <a:prstGeom prst="rect">
            <a:avLst/>
          </a:prstGeom>
        </p:spPr>
        <p:txBody>
          <a:bodyPr lIns="0" tIns="0" rIns="0" bIns="0" rtlCol="0" anchor="t">
            <a:spAutoFit/>
          </a:bodyPr>
          <a:lstStyle/>
          <a:p>
            <a:pPr>
              <a:lnSpc>
                <a:spcPts val="6240"/>
              </a:lnSpc>
            </a:pPr>
            <a:r>
              <a:rPr lang="en-US" sz="6000" dirty="0">
                <a:solidFill>
                  <a:srgbClr val="FDFEFB"/>
                </a:solidFill>
                <a:latin typeface="DM Sans Bold"/>
              </a:rPr>
              <a:t>Going Home Coalition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65F9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886268" y="7974317"/>
            <a:ext cx="1922074" cy="1924654"/>
          </a:xfrm>
          <a:prstGeom prst="rect">
            <a:avLst/>
          </a:prstGeom>
        </p:spPr>
      </p:pic>
      <p:sp>
        <p:nvSpPr>
          <p:cNvPr id="3" name="TextBox 3"/>
          <p:cNvSpPr txBox="1"/>
          <p:nvPr/>
        </p:nvSpPr>
        <p:spPr>
          <a:xfrm>
            <a:off x="4800600" y="6499470"/>
            <a:ext cx="8955793" cy="721351"/>
          </a:xfrm>
          <a:prstGeom prst="rect">
            <a:avLst/>
          </a:prstGeom>
        </p:spPr>
        <p:txBody>
          <a:bodyPr wrap="square" lIns="0" tIns="0" rIns="0" bIns="0" rtlCol="0" anchor="t">
            <a:spAutoFit/>
          </a:bodyPr>
          <a:lstStyle/>
          <a:p>
            <a:pPr>
              <a:lnSpc>
                <a:spcPts val="5880"/>
              </a:lnSpc>
            </a:pPr>
            <a:r>
              <a:rPr lang="en-US" sz="4200" dirty="0">
                <a:solidFill>
                  <a:srgbClr val="FDFEFB"/>
                </a:solidFill>
                <a:latin typeface="DM Sans Bold"/>
              </a:rPr>
              <a:t>FY 2023 Estimates PUNS List Pulls </a:t>
            </a:r>
          </a:p>
        </p:txBody>
      </p:sp>
      <p:sp>
        <p:nvSpPr>
          <p:cNvPr id="6" name="TextBox 6"/>
          <p:cNvSpPr txBox="1"/>
          <p:nvPr/>
        </p:nvSpPr>
        <p:spPr>
          <a:xfrm>
            <a:off x="4572000" y="1913411"/>
            <a:ext cx="9682070" cy="4616648"/>
          </a:xfrm>
          <a:prstGeom prst="rect">
            <a:avLst/>
          </a:prstGeom>
        </p:spPr>
        <p:txBody>
          <a:bodyPr wrap="square" lIns="0" tIns="0" rIns="0" bIns="0" rtlCol="0" anchor="t">
            <a:spAutoFit/>
          </a:bodyPr>
          <a:lstStyle/>
          <a:p>
            <a:pPr>
              <a:spcBef>
                <a:spcPct val="0"/>
              </a:spcBef>
            </a:pPr>
            <a:r>
              <a:rPr lang="en-US" sz="15000" dirty="0">
                <a:solidFill>
                  <a:srgbClr val="FDFEFB"/>
                </a:solidFill>
                <a:latin typeface="Anton Bold"/>
              </a:rPr>
              <a:t>700 Adults</a:t>
            </a:r>
          </a:p>
          <a:p>
            <a:pPr>
              <a:spcBef>
                <a:spcPct val="0"/>
              </a:spcBef>
            </a:pPr>
            <a:r>
              <a:rPr lang="en-US" sz="15000" dirty="0">
                <a:solidFill>
                  <a:srgbClr val="FDFEFB"/>
                </a:solidFill>
                <a:latin typeface="Anton Bold"/>
              </a:rPr>
              <a:t>100 Children</a:t>
            </a:r>
          </a:p>
        </p:txBody>
      </p:sp>
      <p:sp>
        <p:nvSpPr>
          <p:cNvPr id="8" name="TextBox 8"/>
          <p:cNvSpPr txBox="1"/>
          <p:nvPr/>
        </p:nvSpPr>
        <p:spPr>
          <a:xfrm>
            <a:off x="6294781" y="9521179"/>
            <a:ext cx="5765155" cy="293478"/>
          </a:xfrm>
          <a:prstGeom prst="rect">
            <a:avLst/>
          </a:prstGeom>
        </p:spPr>
        <p:txBody>
          <a:bodyPr lIns="0" tIns="0" rIns="0" bIns="0" rtlCol="0" anchor="t">
            <a:spAutoFit/>
          </a:bodyPr>
          <a:lstStyle/>
          <a:p>
            <a:pPr algn="ctr">
              <a:lnSpc>
                <a:spcPts val="2520"/>
              </a:lnSpc>
            </a:pPr>
            <a:r>
              <a:rPr lang="en-US" sz="1600" dirty="0">
                <a:solidFill>
                  <a:srgbClr val="FDFEFB"/>
                </a:solidFill>
                <a:latin typeface="Open Sans Light"/>
              </a:rPr>
              <a:t>IDHS: Director Stark 2023 Budget Overview 04/28/22 </a:t>
            </a:r>
          </a:p>
        </p:txBody>
      </p:sp>
      <p:pic>
        <p:nvPicPr>
          <p:cNvPr id="9" name="Picture 9"/>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8459070" y="7974317"/>
            <a:ext cx="1369861" cy="962327"/>
          </a:xfrm>
          <a:prstGeom prst="rect">
            <a:avLst/>
          </a:prstGeom>
        </p:spPr>
      </p:pic>
      <p:sp>
        <p:nvSpPr>
          <p:cNvPr id="10" name="TextBox 10"/>
          <p:cNvSpPr txBox="1"/>
          <p:nvPr/>
        </p:nvSpPr>
        <p:spPr>
          <a:xfrm>
            <a:off x="553700" y="9592267"/>
            <a:ext cx="284500" cy="306431"/>
          </a:xfrm>
          <a:prstGeom prst="rect">
            <a:avLst/>
          </a:prstGeom>
        </p:spPr>
        <p:txBody>
          <a:bodyPr wrap="square" lIns="0" tIns="0" rIns="0" bIns="0" rtlCol="0" anchor="t">
            <a:spAutoFit/>
          </a:bodyPr>
          <a:lstStyle/>
          <a:p>
            <a:pPr algn="ctr">
              <a:lnSpc>
                <a:spcPts val="2520"/>
              </a:lnSpc>
            </a:pPr>
            <a:r>
              <a:rPr lang="en-US" sz="1800" dirty="0">
                <a:solidFill>
                  <a:srgbClr val="FFFFFF"/>
                </a:solidFill>
                <a:latin typeface="DM Sans Bold"/>
              </a:rPr>
              <a:t>13</a:t>
            </a:r>
          </a:p>
        </p:txBody>
      </p:sp>
    </p:spTree>
    <p:extLst>
      <p:ext uri="{BB962C8B-B14F-4D97-AF65-F5344CB8AC3E}">
        <p14:creationId xmlns:p14="http://schemas.microsoft.com/office/powerpoint/2010/main" val="150094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65F94"/>
        </a:solidFill>
        <a:effectLst/>
      </p:bgPr>
    </p:bg>
    <p:spTree>
      <p:nvGrpSpPr>
        <p:cNvPr id="1" name=""/>
        <p:cNvGrpSpPr/>
        <p:nvPr/>
      </p:nvGrpSpPr>
      <p:grpSpPr>
        <a:xfrm>
          <a:off x="0" y="0"/>
          <a:ext cx="0" cy="0"/>
          <a:chOff x="0" y="0"/>
          <a:chExt cx="0" cy="0"/>
        </a:xfrm>
      </p:grpSpPr>
      <p:sp>
        <p:nvSpPr>
          <p:cNvPr id="2" name="TextBox 2"/>
          <p:cNvSpPr txBox="1"/>
          <p:nvPr/>
        </p:nvSpPr>
        <p:spPr>
          <a:xfrm>
            <a:off x="9144000" y="1734583"/>
            <a:ext cx="6711702" cy="6863674"/>
          </a:xfrm>
          <a:prstGeom prst="rect">
            <a:avLst/>
          </a:prstGeom>
        </p:spPr>
        <p:txBody>
          <a:bodyPr lIns="0" tIns="0" rIns="0" bIns="0" rtlCol="0" anchor="t">
            <a:spAutoFit/>
          </a:bodyPr>
          <a:lstStyle/>
          <a:p>
            <a:pPr algn="ctr">
              <a:lnSpc>
                <a:spcPts val="5363"/>
              </a:lnSpc>
            </a:pPr>
            <a:r>
              <a:rPr lang="en-US" sz="3831" dirty="0">
                <a:solidFill>
                  <a:srgbClr val="FDFEFB"/>
                </a:solidFill>
                <a:latin typeface="Anton"/>
              </a:rPr>
              <a:t> </a:t>
            </a:r>
          </a:p>
          <a:p>
            <a:pPr algn="ctr">
              <a:lnSpc>
                <a:spcPts val="5363"/>
              </a:lnSpc>
            </a:pPr>
            <a:r>
              <a:rPr lang="en-US" sz="3831" dirty="0">
                <a:solidFill>
                  <a:srgbClr val="FDFEFB"/>
                </a:solidFill>
                <a:latin typeface="Arimo"/>
              </a:rPr>
              <a:t> Total Adults Percentage</a:t>
            </a:r>
          </a:p>
          <a:p>
            <a:pPr algn="ctr">
              <a:lnSpc>
                <a:spcPts val="5363"/>
              </a:lnSpc>
            </a:pPr>
            <a:r>
              <a:rPr lang="en-US" sz="3831" dirty="0">
                <a:solidFill>
                  <a:srgbClr val="FDFEFB"/>
                </a:solidFill>
                <a:latin typeface="Arimo"/>
              </a:rPr>
              <a:t>60 or more months </a:t>
            </a:r>
            <a:r>
              <a:rPr lang="en-US" sz="3831" dirty="0">
                <a:solidFill>
                  <a:srgbClr val="FDFEFB"/>
                </a:solidFill>
                <a:latin typeface="Arimo Bold"/>
              </a:rPr>
              <a:t>16</a:t>
            </a:r>
            <a:r>
              <a:rPr lang="en-US" sz="3831" dirty="0">
                <a:solidFill>
                  <a:srgbClr val="FDFEFB"/>
                </a:solidFill>
                <a:latin typeface="Arimo"/>
              </a:rPr>
              <a:t>   0%</a:t>
            </a:r>
          </a:p>
          <a:p>
            <a:pPr algn="ctr">
              <a:lnSpc>
                <a:spcPts val="5363"/>
              </a:lnSpc>
            </a:pPr>
            <a:r>
              <a:rPr lang="en-US" sz="3831" dirty="0">
                <a:solidFill>
                  <a:srgbClr val="FDFEFB"/>
                </a:solidFill>
                <a:latin typeface="Arimo"/>
              </a:rPr>
              <a:t>48 to 59.99 months </a:t>
            </a:r>
            <a:r>
              <a:rPr lang="en-US" sz="3831" dirty="0">
                <a:solidFill>
                  <a:srgbClr val="FDFEFB"/>
                </a:solidFill>
                <a:latin typeface="Arimo Bold"/>
              </a:rPr>
              <a:t>175</a:t>
            </a:r>
            <a:r>
              <a:rPr lang="en-US" sz="3831" dirty="0">
                <a:solidFill>
                  <a:srgbClr val="FDFEFB"/>
                </a:solidFill>
                <a:latin typeface="Arimo"/>
              </a:rPr>
              <a:t> 3%</a:t>
            </a:r>
          </a:p>
          <a:p>
            <a:pPr algn="ctr">
              <a:lnSpc>
                <a:spcPts val="5363"/>
              </a:lnSpc>
            </a:pPr>
            <a:r>
              <a:rPr lang="en-US" sz="3831" dirty="0">
                <a:solidFill>
                  <a:srgbClr val="FDFEFB"/>
                </a:solidFill>
                <a:latin typeface="Arimo"/>
              </a:rPr>
              <a:t>36 to 47.99 months </a:t>
            </a:r>
            <a:r>
              <a:rPr lang="en-US" sz="3831" dirty="0">
                <a:solidFill>
                  <a:srgbClr val="FDFEFB"/>
                </a:solidFill>
                <a:latin typeface="Arimo Bold"/>
              </a:rPr>
              <a:t>1181</a:t>
            </a:r>
            <a:r>
              <a:rPr lang="en-US" sz="3831" dirty="0">
                <a:solidFill>
                  <a:srgbClr val="FDFEFB"/>
                </a:solidFill>
                <a:latin typeface="Arimo"/>
              </a:rPr>
              <a:t> 21%</a:t>
            </a:r>
          </a:p>
          <a:p>
            <a:pPr algn="ctr">
              <a:lnSpc>
                <a:spcPts val="5363"/>
              </a:lnSpc>
            </a:pPr>
            <a:r>
              <a:rPr lang="en-US" sz="3831" dirty="0">
                <a:solidFill>
                  <a:srgbClr val="FDFEFB"/>
                </a:solidFill>
                <a:latin typeface="Arimo"/>
              </a:rPr>
              <a:t>24 to 35.99 months </a:t>
            </a:r>
            <a:r>
              <a:rPr lang="en-US" sz="3831" dirty="0">
                <a:solidFill>
                  <a:srgbClr val="FDFEFB"/>
                </a:solidFill>
                <a:latin typeface="Arimo Bold"/>
              </a:rPr>
              <a:t>1435</a:t>
            </a:r>
            <a:r>
              <a:rPr lang="en-US" sz="3831" dirty="0">
                <a:solidFill>
                  <a:srgbClr val="FDFEFB"/>
                </a:solidFill>
                <a:latin typeface="Arimo"/>
              </a:rPr>
              <a:t> 26%</a:t>
            </a:r>
          </a:p>
          <a:p>
            <a:pPr algn="ctr">
              <a:lnSpc>
                <a:spcPts val="5363"/>
              </a:lnSpc>
            </a:pPr>
            <a:r>
              <a:rPr lang="en-US" sz="3831" dirty="0">
                <a:solidFill>
                  <a:srgbClr val="FDFEFB"/>
                </a:solidFill>
                <a:latin typeface="Arimo"/>
              </a:rPr>
              <a:t>12 to 23.99 months </a:t>
            </a:r>
            <a:r>
              <a:rPr lang="en-US" sz="3831" dirty="0">
                <a:solidFill>
                  <a:srgbClr val="FDFEFB"/>
                </a:solidFill>
                <a:latin typeface="Arimo Bold"/>
              </a:rPr>
              <a:t>1281</a:t>
            </a:r>
            <a:r>
              <a:rPr lang="en-US" sz="3831" dirty="0">
                <a:solidFill>
                  <a:srgbClr val="FDFEFB"/>
                </a:solidFill>
                <a:latin typeface="Arimo"/>
              </a:rPr>
              <a:t> 23%</a:t>
            </a:r>
          </a:p>
          <a:p>
            <a:pPr algn="ctr">
              <a:lnSpc>
                <a:spcPts val="5363"/>
              </a:lnSpc>
            </a:pPr>
            <a:r>
              <a:rPr lang="en-US" sz="3831" dirty="0">
                <a:solidFill>
                  <a:srgbClr val="FDFEFB"/>
                </a:solidFill>
                <a:latin typeface="Arimo"/>
              </a:rPr>
              <a:t>0 to 11.99 months </a:t>
            </a:r>
            <a:r>
              <a:rPr lang="en-US" sz="3831" dirty="0">
                <a:solidFill>
                  <a:srgbClr val="FDFEFB"/>
                </a:solidFill>
                <a:latin typeface="Arimo Bold"/>
              </a:rPr>
              <a:t>1483</a:t>
            </a:r>
            <a:r>
              <a:rPr lang="en-US" sz="3831" dirty="0">
                <a:solidFill>
                  <a:srgbClr val="FDFEFB"/>
                </a:solidFill>
                <a:latin typeface="Arimo"/>
              </a:rPr>
              <a:t> 27%</a:t>
            </a:r>
          </a:p>
          <a:p>
            <a:pPr algn="ctr">
              <a:lnSpc>
                <a:spcPts val="5363"/>
              </a:lnSpc>
            </a:pPr>
            <a:r>
              <a:rPr lang="en-US" sz="3831" dirty="0">
                <a:solidFill>
                  <a:srgbClr val="FDFEFB"/>
                </a:solidFill>
                <a:latin typeface="Arimo"/>
              </a:rPr>
              <a:t>Total </a:t>
            </a:r>
            <a:r>
              <a:rPr lang="en-US" sz="3831" dirty="0">
                <a:solidFill>
                  <a:srgbClr val="FDFEFB"/>
                </a:solidFill>
                <a:latin typeface="Arimo Bold"/>
              </a:rPr>
              <a:t>5571</a:t>
            </a:r>
            <a:r>
              <a:rPr lang="en-US" sz="3831" dirty="0">
                <a:solidFill>
                  <a:srgbClr val="FDFEFB"/>
                </a:solidFill>
                <a:latin typeface="Arimo"/>
              </a:rPr>
              <a:t> 100%</a:t>
            </a:r>
          </a:p>
          <a:p>
            <a:pPr algn="ctr">
              <a:lnSpc>
                <a:spcPts val="5363"/>
              </a:lnSpc>
            </a:pPr>
            <a:endParaRPr lang="en-US" sz="3831" dirty="0">
              <a:solidFill>
                <a:srgbClr val="FDFEFB"/>
              </a:solidFill>
              <a:latin typeface="Arimo"/>
            </a:endParaRPr>
          </a:p>
        </p:txBody>
      </p:sp>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886268" y="7974317"/>
            <a:ext cx="1922074" cy="1924654"/>
          </a:xfrm>
          <a:prstGeom prst="rect">
            <a:avLst/>
          </a:prstGeom>
        </p:spPr>
      </p:pic>
      <p:sp>
        <p:nvSpPr>
          <p:cNvPr id="4" name="TextBox 4"/>
          <p:cNvSpPr txBox="1"/>
          <p:nvPr/>
        </p:nvSpPr>
        <p:spPr>
          <a:xfrm>
            <a:off x="4915399" y="9237463"/>
            <a:ext cx="349574" cy="270823"/>
          </a:xfrm>
          <a:prstGeom prst="rect">
            <a:avLst/>
          </a:prstGeom>
        </p:spPr>
        <p:txBody>
          <a:bodyPr lIns="0" tIns="0" rIns="0" bIns="0" rtlCol="0" anchor="t">
            <a:spAutoFit/>
          </a:bodyPr>
          <a:lstStyle/>
          <a:p>
            <a:pPr algn="ctr">
              <a:lnSpc>
                <a:spcPts val="2266"/>
              </a:lnSpc>
            </a:pPr>
            <a:r>
              <a:rPr lang="en-US" sz="1618" dirty="0">
                <a:solidFill>
                  <a:srgbClr val="FDFEFB"/>
                </a:solidFill>
                <a:latin typeface="Open Sans Light"/>
              </a:rPr>
              <a:t>1</a:t>
            </a:r>
          </a:p>
        </p:txBody>
      </p:sp>
      <p:sp>
        <p:nvSpPr>
          <p:cNvPr id="5" name="TextBox 5"/>
          <p:cNvSpPr txBox="1"/>
          <p:nvPr/>
        </p:nvSpPr>
        <p:spPr>
          <a:xfrm>
            <a:off x="4915399" y="9358587"/>
            <a:ext cx="8457201" cy="488315"/>
          </a:xfrm>
          <a:prstGeom prst="rect">
            <a:avLst/>
          </a:prstGeom>
        </p:spPr>
        <p:txBody>
          <a:bodyPr lIns="0" tIns="0" rIns="0" bIns="0" rtlCol="0" anchor="t">
            <a:spAutoFit/>
          </a:bodyPr>
          <a:lstStyle/>
          <a:p>
            <a:pPr algn="ctr">
              <a:lnSpc>
                <a:spcPts val="1960"/>
              </a:lnSpc>
              <a:spcBef>
                <a:spcPct val="0"/>
              </a:spcBef>
            </a:pPr>
            <a:r>
              <a:rPr lang="en-US" sz="1400">
                <a:solidFill>
                  <a:srgbClr val="FDFEFB"/>
                </a:solidFill>
                <a:latin typeface="DM Sans Bold"/>
              </a:rPr>
              <a:t>Illinois Department of Human Services (2021). Summary of PUNS by Diagnosis Code. Updated 3/11/2022Retrieved: 3/23/22 https://www.dhs.state.il.us/page.aspx?item=141313. </a:t>
            </a:r>
          </a:p>
        </p:txBody>
      </p:sp>
      <p:grpSp>
        <p:nvGrpSpPr>
          <p:cNvPr id="6" name="Group 6"/>
          <p:cNvGrpSpPr/>
          <p:nvPr/>
        </p:nvGrpSpPr>
        <p:grpSpPr>
          <a:xfrm>
            <a:off x="2388956" y="2020745"/>
            <a:ext cx="4726188" cy="5934523"/>
            <a:chOff x="0" y="0"/>
            <a:chExt cx="6301583" cy="7912697"/>
          </a:xfrm>
        </p:grpSpPr>
        <p:pic>
          <p:nvPicPr>
            <p:cNvPr id="7" name="Picture 7"/>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0" y="0"/>
              <a:ext cx="6301583" cy="6712739"/>
            </a:xfrm>
            <a:prstGeom prst="rect">
              <a:avLst/>
            </a:prstGeom>
          </p:spPr>
        </p:pic>
        <p:grpSp>
          <p:nvGrpSpPr>
            <p:cNvPr id="8" name="Group 8"/>
            <p:cNvGrpSpPr/>
            <p:nvPr/>
          </p:nvGrpSpPr>
          <p:grpSpPr>
            <a:xfrm>
              <a:off x="0" y="7007806"/>
              <a:ext cx="6200732" cy="870018"/>
              <a:chOff x="0" y="0"/>
              <a:chExt cx="2120969" cy="297591"/>
            </a:xfrm>
          </p:grpSpPr>
          <p:sp>
            <p:nvSpPr>
              <p:cNvPr id="9" name="Freeform 9"/>
              <p:cNvSpPr/>
              <p:nvPr/>
            </p:nvSpPr>
            <p:spPr>
              <a:xfrm>
                <a:off x="0" y="0"/>
                <a:ext cx="2120969" cy="297591"/>
              </a:xfrm>
              <a:custGeom>
                <a:avLst/>
                <a:gdLst/>
                <a:ahLst/>
                <a:cxnLst/>
                <a:rect l="l" t="t" r="r" b="b"/>
                <a:pathLst>
                  <a:path w="2120969" h="297591">
                    <a:moveTo>
                      <a:pt x="0" y="0"/>
                    </a:moveTo>
                    <a:lnTo>
                      <a:pt x="2120969" y="0"/>
                    </a:lnTo>
                    <a:lnTo>
                      <a:pt x="2120969" y="297591"/>
                    </a:lnTo>
                    <a:lnTo>
                      <a:pt x="0" y="297591"/>
                    </a:lnTo>
                    <a:close/>
                  </a:path>
                </a:pathLst>
              </a:custGeom>
              <a:solidFill>
                <a:srgbClr val="FDFEFB"/>
              </a:solidFill>
            </p:spPr>
          </p:sp>
        </p:grpSp>
        <p:sp>
          <p:nvSpPr>
            <p:cNvPr id="10" name="TextBox 10"/>
            <p:cNvSpPr txBox="1"/>
            <p:nvPr/>
          </p:nvSpPr>
          <p:spPr>
            <a:xfrm>
              <a:off x="0" y="6978612"/>
              <a:ext cx="6200732" cy="934085"/>
            </a:xfrm>
            <a:prstGeom prst="rect">
              <a:avLst/>
            </a:prstGeom>
          </p:spPr>
          <p:txBody>
            <a:bodyPr lIns="0" tIns="0" rIns="0" bIns="0" rtlCol="0" anchor="t">
              <a:spAutoFit/>
            </a:bodyPr>
            <a:lstStyle/>
            <a:p>
              <a:pPr algn="ctr">
                <a:lnSpc>
                  <a:spcPts val="5880"/>
                </a:lnSpc>
              </a:pPr>
              <a:r>
                <a:rPr lang="en-US" sz="4200">
                  <a:solidFill>
                    <a:srgbClr val="4A5A93"/>
                  </a:solidFill>
                  <a:latin typeface="Anton"/>
                </a:rPr>
                <a:t>Time Waiting</a:t>
              </a:r>
            </a:p>
          </p:txBody>
        </p:sp>
      </p:grpSp>
      <p:sp>
        <p:nvSpPr>
          <p:cNvPr id="11" name="TextBox 11"/>
          <p:cNvSpPr txBox="1"/>
          <p:nvPr/>
        </p:nvSpPr>
        <p:spPr>
          <a:xfrm>
            <a:off x="857687" y="419417"/>
            <a:ext cx="12514914" cy="1094740"/>
          </a:xfrm>
          <a:prstGeom prst="rect">
            <a:avLst/>
          </a:prstGeom>
        </p:spPr>
        <p:txBody>
          <a:bodyPr lIns="0" tIns="0" rIns="0" bIns="0" rtlCol="0" anchor="t">
            <a:spAutoFit/>
          </a:bodyPr>
          <a:lstStyle/>
          <a:p>
            <a:pPr algn="ctr">
              <a:lnSpc>
                <a:spcPts val="8959"/>
              </a:lnSpc>
            </a:pPr>
            <a:r>
              <a:rPr lang="en-US" sz="6399" dirty="0">
                <a:solidFill>
                  <a:srgbClr val="F9FBFA"/>
                </a:solidFill>
                <a:latin typeface="DM Sans Bold"/>
              </a:rPr>
              <a:t>PUNS - Adult Seeking Services</a:t>
            </a:r>
          </a:p>
        </p:txBody>
      </p:sp>
      <p:sp>
        <p:nvSpPr>
          <p:cNvPr id="12" name="TextBox 12"/>
          <p:cNvSpPr txBox="1"/>
          <p:nvPr/>
        </p:nvSpPr>
        <p:spPr>
          <a:xfrm>
            <a:off x="534501" y="9592267"/>
            <a:ext cx="456099" cy="306431"/>
          </a:xfrm>
          <a:prstGeom prst="rect">
            <a:avLst/>
          </a:prstGeom>
        </p:spPr>
        <p:txBody>
          <a:bodyPr wrap="square" lIns="0" tIns="0" rIns="0" bIns="0" rtlCol="0" anchor="t">
            <a:spAutoFit/>
          </a:bodyPr>
          <a:lstStyle/>
          <a:p>
            <a:pPr algn="ctr">
              <a:lnSpc>
                <a:spcPts val="2520"/>
              </a:lnSpc>
            </a:pPr>
            <a:r>
              <a:rPr lang="en-US" sz="1800" dirty="0">
                <a:solidFill>
                  <a:srgbClr val="FFFFFF"/>
                </a:solidFill>
                <a:latin typeface="DM Sans Bold"/>
              </a:rPr>
              <a:t>14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65F94"/>
        </a:solidFill>
        <a:effectLst/>
      </p:bgPr>
    </p:bg>
    <p:spTree>
      <p:nvGrpSpPr>
        <p:cNvPr id="1" name=""/>
        <p:cNvGrpSpPr/>
        <p:nvPr/>
      </p:nvGrpSpPr>
      <p:grpSpPr>
        <a:xfrm>
          <a:off x="0" y="0"/>
          <a:ext cx="0" cy="0"/>
          <a:chOff x="0" y="0"/>
          <a:chExt cx="0" cy="0"/>
        </a:xfrm>
      </p:grpSpPr>
      <p:sp>
        <p:nvSpPr>
          <p:cNvPr id="2" name="TextBox 2"/>
          <p:cNvSpPr txBox="1"/>
          <p:nvPr/>
        </p:nvSpPr>
        <p:spPr>
          <a:xfrm>
            <a:off x="799068" y="1858387"/>
            <a:ext cx="16689864" cy="1914525"/>
          </a:xfrm>
          <a:prstGeom prst="rect">
            <a:avLst/>
          </a:prstGeom>
        </p:spPr>
        <p:txBody>
          <a:bodyPr lIns="0" tIns="0" rIns="0" bIns="0" rtlCol="0" anchor="t">
            <a:spAutoFit/>
          </a:bodyPr>
          <a:lstStyle/>
          <a:p>
            <a:pPr algn="ctr">
              <a:lnSpc>
                <a:spcPts val="5040"/>
              </a:lnSpc>
              <a:spcBef>
                <a:spcPct val="0"/>
              </a:spcBef>
            </a:pPr>
            <a:r>
              <a:rPr lang="en-US" sz="4200" dirty="0">
                <a:solidFill>
                  <a:srgbClr val="FFFFFF"/>
                </a:solidFill>
                <a:latin typeface="DM Sans Bold"/>
              </a:rPr>
              <a:t>A U.S. household containing an adult with a disability must spend an estimated 28% more income to obtain the same standard of living as a household with no disability.</a:t>
            </a:r>
          </a:p>
        </p:txBody>
      </p:sp>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886268" y="7974317"/>
            <a:ext cx="1922074" cy="1924654"/>
          </a:xfrm>
          <a:prstGeom prst="rect">
            <a:avLst/>
          </a:prstGeom>
        </p:spPr>
      </p:pic>
      <p:grpSp>
        <p:nvGrpSpPr>
          <p:cNvPr id="4" name="Group 4"/>
          <p:cNvGrpSpPr/>
          <p:nvPr/>
        </p:nvGrpSpPr>
        <p:grpSpPr>
          <a:xfrm>
            <a:off x="799068" y="4457700"/>
            <a:ext cx="5285484" cy="5380040"/>
            <a:chOff x="0" y="0"/>
            <a:chExt cx="7047312" cy="7173386"/>
          </a:xfrm>
        </p:grpSpPr>
        <p:pic>
          <p:nvPicPr>
            <p:cNvPr id="5" name="Picture 5"/>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187761" y="0"/>
              <a:ext cx="6859551" cy="7173386"/>
            </a:xfrm>
            <a:prstGeom prst="rect">
              <a:avLst/>
            </a:prstGeom>
          </p:spPr>
        </p:pic>
        <p:pic>
          <p:nvPicPr>
            <p:cNvPr id="6" name="Picture 6"/>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0" y="2553553"/>
              <a:ext cx="4417715" cy="4619833"/>
            </a:xfrm>
            <a:prstGeom prst="rect">
              <a:avLst/>
            </a:prstGeom>
          </p:spPr>
        </p:pic>
      </p:grpSp>
      <p:sp>
        <p:nvSpPr>
          <p:cNvPr id="7" name="TextBox 7"/>
          <p:cNvSpPr txBox="1"/>
          <p:nvPr/>
        </p:nvSpPr>
        <p:spPr>
          <a:xfrm>
            <a:off x="4293839" y="4204607"/>
            <a:ext cx="9942315" cy="650819"/>
          </a:xfrm>
          <a:prstGeom prst="rect">
            <a:avLst/>
          </a:prstGeom>
        </p:spPr>
        <p:txBody>
          <a:bodyPr wrap="square" lIns="0" tIns="0" rIns="0" bIns="0" rtlCol="0" anchor="t">
            <a:spAutoFit/>
          </a:bodyPr>
          <a:lstStyle/>
          <a:p>
            <a:pPr algn="ctr">
              <a:lnSpc>
                <a:spcPts val="1680"/>
              </a:lnSpc>
              <a:spcBef>
                <a:spcPct val="0"/>
              </a:spcBef>
            </a:pPr>
            <a:r>
              <a:rPr lang="en-US" sz="1400" dirty="0">
                <a:solidFill>
                  <a:srgbClr val="FFFFFF"/>
                </a:solidFill>
                <a:latin typeface="DM Sans Bold"/>
              </a:rPr>
              <a:t>Zachary A. Morris (Stony Brook University), Stephen V. McGarity (University of Tennessee),</a:t>
            </a:r>
          </a:p>
          <a:p>
            <a:pPr algn="ctr">
              <a:lnSpc>
                <a:spcPts val="1680"/>
              </a:lnSpc>
              <a:spcBef>
                <a:spcPct val="0"/>
              </a:spcBef>
            </a:pPr>
            <a:r>
              <a:rPr lang="en-US" sz="1400" dirty="0">
                <a:solidFill>
                  <a:srgbClr val="FFFFFF"/>
                </a:solidFill>
                <a:latin typeface="DM Sans Bold"/>
              </a:rPr>
              <a:t>Nanette Goodman, Michael Morris (National Disability Institute), and  Asghar Zaidi (Oxford University)</a:t>
            </a:r>
          </a:p>
          <a:p>
            <a:pPr algn="ctr">
              <a:lnSpc>
                <a:spcPts val="1680"/>
              </a:lnSpc>
              <a:spcBef>
                <a:spcPct val="0"/>
              </a:spcBef>
            </a:pPr>
            <a:r>
              <a:rPr lang="en-US" sz="1400" dirty="0">
                <a:solidFill>
                  <a:srgbClr val="FFFFFF"/>
                </a:solidFill>
                <a:latin typeface="DM Sans Bold"/>
              </a:rPr>
              <a:t>The Extra Costs of Living with a Disability in the U.S. — Resetting the Policy Table (nationaldisabilityinstitute.org)  </a:t>
            </a:r>
          </a:p>
        </p:txBody>
      </p:sp>
      <p:sp>
        <p:nvSpPr>
          <p:cNvPr id="8" name="TextBox 8"/>
          <p:cNvSpPr txBox="1"/>
          <p:nvPr/>
        </p:nvSpPr>
        <p:spPr>
          <a:xfrm>
            <a:off x="4051846" y="4928698"/>
            <a:ext cx="10426154" cy="214802"/>
          </a:xfrm>
          <a:prstGeom prst="rect">
            <a:avLst/>
          </a:prstGeom>
        </p:spPr>
        <p:txBody>
          <a:bodyPr wrap="square" lIns="0" tIns="0" rIns="0" bIns="0" rtlCol="0" anchor="t">
            <a:spAutoFit/>
          </a:bodyPr>
          <a:lstStyle/>
          <a:p>
            <a:pPr algn="ctr">
              <a:lnSpc>
                <a:spcPts val="1680"/>
              </a:lnSpc>
              <a:spcBef>
                <a:spcPct val="0"/>
              </a:spcBef>
            </a:pPr>
            <a:r>
              <a:rPr lang="en-US" sz="1400" dirty="0">
                <a:solidFill>
                  <a:srgbClr val="FFFFFF"/>
                </a:solidFill>
                <a:latin typeface="DM Sans Bold"/>
              </a:rPr>
              <a:t>https://www.nationaldisabilityinstitute.org/wp-content/uploads/2020/10/extra-costs-living-with-disability-brief.pdf</a:t>
            </a:r>
          </a:p>
        </p:txBody>
      </p:sp>
      <p:sp>
        <p:nvSpPr>
          <p:cNvPr id="9" name="TextBox 9"/>
          <p:cNvSpPr txBox="1"/>
          <p:nvPr/>
        </p:nvSpPr>
        <p:spPr>
          <a:xfrm>
            <a:off x="640339" y="9592267"/>
            <a:ext cx="317458" cy="306705"/>
          </a:xfrm>
          <a:prstGeom prst="rect">
            <a:avLst/>
          </a:prstGeom>
        </p:spPr>
        <p:txBody>
          <a:bodyPr lIns="0" tIns="0" rIns="0" bIns="0" rtlCol="0" anchor="t">
            <a:spAutoFit/>
          </a:bodyPr>
          <a:lstStyle/>
          <a:p>
            <a:pPr algn="ctr">
              <a:lnSpc>
                <a:spcPts val="2520"/>
              </a:lnSpc>
            </a:pPr>
            <a:r>
              <a:rPr lang="en-US" sz="1800" dirty="0">
                <a:solidFill>
                  <a:srgbClr val="FFFFFF"/>
                </a:solidFill>
                <a:latin typeface="DM Sans Bold"/>
              </a:rPr>
              <a:t>15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65F9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886268" y="7974317"/>
            <a:ext cx="1922074" cy="1924654"/>
          </a:xfrm>
          <a:prstGeom prst="rect">
            <a:avLst/>
          </a:prstGeom>
        </p:spPr>
      </p:pic>
      <p:sp>
        <p:nvSpPr>
          <p:cNvPr id="3" name="TextBox 3"/>
          <p:cNvSpPr txBox="1"/>
          <p:nvPr/>
        </p:nvSpPr>
        <p:spPr>
          <a:xfrm>
            <a:off x="3160066" y="5105400"/>
            <a:ext cx="12802002" cy="1914525"/>
          </a:xfrm>
          <a:prstGeom prst="rect">
            <a:avLst/>
          </a:prstGeom>
        </p:spPr>
        <p:txBody>
          <a:bodyPr lIns="0" tIns="0" rIns="0" bIns="0" rtlCol="0" anchor="t">
            <a:spAutoFit/>
          </a:bodyPr>
          <a:lstStyle/>
          <a:p>
            <a:pPr algn="ctr">
              <a:lnSpc>
                <a:spcPts val="5040"/>
              </a:lnSpc>
              <a:spcBef>
                <a:spcPct val="0"/>
              </a:spcBef>
            </a:pPr>
            <a:r>
              <a:rPr lang="en-US" sz="4200">
                <a:solidFill>
                  <a:srgbClr val="FFFFFF"/>
                </a:solidFill>
                <a:latin typeface="DM Sans Bold"/>
              </a:rPr>
              <a:t> This translates to a person with a disability needing an additional $17,690 a year at the median household income.</a:t>
            </a:r>
          </a:p>
        </p:txBody>
      </p:sp>
      <p:pic>
        <p:nvPicPr>
          <p:cNvPr id="4" name="Picture 4"/>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279689" y="5982883"/>
            <a:ext cx="4431218" cy="3916089"/>
          </a:xfrm>
          <a:prstGeom prst="rect">
            <a:avLst/>
          </a:prstGeom>
        </p:spPr>
      </p:pic>
      <p:sp>
        <p:nvSpPr>
          <p:cNvPr id="5" name="TextBox 5"/>
          <p:cNvSpPr txBox="1"/>
          <p:nvPr/>
        </p:nvSpPr>
        <p:spPr>
          <a:xfrm>
            <a:off x="3581711" y="1129736"/>
            <a:ext cx="11958712" cy="4013764"/>
          </a:xfrm>
          <a:prstGeom prst="rect">
            <a:avLst/>
          </a:prstGeom>
        </p:spPr>
        <p:txBody>
          <a:bodyPr lIns="0" tIns="0" rIns="0" bIns="0" rtlCol="0" anchor="t">
            <a:spAutoFit/>
          </a:bodyPr>
          <a:lstStyle/>
          <a:p>
            <a:pPr algn="ctr">
              <a:lnSpc>
                <a:spcPts val="32880"/>
              </a:lnSpc>
              <a:spcBef>
                <a:spcPct val="0"/>
              </a:spcBef>
            </a:pPr>
            <a:r>
              <a:rPr lang="en-US" sz="23485">
                <a:solidFill>
                  <a:srgbClr val="FDFEFB"/>
                </a:solidFill>
                <a:latin typeface="Anton Bold"/>
              </a:rPr>
              <a:t>$17,690</a:t>
            </a:r>
          </a:p>
        </p:txBody>
      </p:sp>
      <p:sp>
        <p:nvSpPr>
          <p:cNvPr id="6" name="TextBox 6"/>
          <p:cNvSpPr txBox="1"/>
          <p:nvPr/>
        </p:nvSpPr>
        <p:spPr>
          <a:xfrm>
            <a:off x="4710907" y="7108966"/>
            <a:ext cx="9700320" cy="650819"/>
          </a:xfrm>
          <a:prstGeom prst="rect">
            <a:avLst/>
          </a:prstGeom>
        </p:spPr>
        <p:txBody>
          <a:bodyPr wrap="square" lIns="0" tIns="0" rIns="0" bIns="0" rtlCol="0" anchor="t">
            <a:spAutoFit/>
          </a:bodyPr>
          <a:lstStyle/>
          <a:p>
            <a:pPr algn="ctr">
              <a:lnSpc>
                <a:spcPts val="1680"/>
              </a:lnSpc>
              <a:spcBef>
                <a:spcPct val="0"/>
              </a:spcBef>
            </a:pPr>
            <a:r>
              <a:rPr lang="en-US" sz="1400" dirty="0">
                <a:solidFill>
                  <a:srgbClr val="FFFFFF"/>
                </a:solidFill>
                <a:latin typeface="DM Sans Bold"/>
              </a:rPr>
              <a:t>Zachary A. Morris (Stony Brook University), Stephen V. McGarity (University of Tennessee),</a:t>
            </a:r>
          </a:p>
          <a:p>
            <a:pPr algn="ctr">
              <a:lnSpc>
                <a:spcPts val="1680"/>
              </a:lnSpc>
              <a:spcBef>
                <a:spcPct val="0"/>
              </a:spcBef>
            </a:pPr>
            <a:r>
              <a:rPr lang="en-US" sz="1400" dirty="0">
                <a:solidFill>
                  <a:srgbClr val="FFFFFF"/>
                </a:solidFill>
                <a:latin typeface="DM Sans Bold"/>
              </a:rPr>
              <a:t>Nanette Goodman, Michael Morris (National Disability Institute), and  Asghar Zaidi (Oxford University)</a:t>
            </a:r>
          </a:p>
          <a:p>
            <a:pPr algn="ctr">
              <a:lnSpc>
                <a:spcPts val="1680"/>
              </a:lnSpc>
              <a:spcBef>
                <a:spcPct val="0"/>
              </a:spcBef>
            </a:pPr>
            <a:r>
              <a:rPr lang="en-US" sz="1400" dirty="0">
                <a:solidFill>
                  <a:srgbClr val="FFFFFF"/>
                </a:solidFill>
                <a:latin typeface="DM Sans Bold"/>
              </a:rPr>
              <a:t>The Extra Costs of Living with a Disability in the U.S. — Resetting the Policy Table (nationaldisabilityinstitute.org)  </a:t>
            </a:r>
          </a:p>
        </p:txBody>
      </p:sp>
      <p:sp>
        <p:nvSpPr>
          <p:cNvPr id="7" name="TextBox 7"/>
          <p:cNvSpPr txBox="1"/>
          <p:nvPr/>
        </p:nvSpPr>
        <p:spPr>
          <a:xfrm>
            <a:off x="4468912" y="7819259"/>
            <a:ext cx="10184309" cy="214802"/>
          </a:xfrm>
          <a:prstGeom prst="rect">
            <a:avLst/>
          </a:prstGeom>
        </p:spPr>
        <p:txBody>
          <a:bodyPr lIns="0" tIns="0" rIns="0" bIns="0" rtlCol="0" anchor="t">
            <a:spAutoFit/>
          </a:bodyPr>
          <a:lstStyle/>
          <a:p>
            <a:pPr algn="ctr">
              <a:lnSpc>
                <a:spcPts val="1680"/>
              </a:lnSpc>
              <a:spcBef>
                <a:spcPct val="0"/>
              </a:spcBef>
            </a:pPr>
            <a:r>
              <a:rPr lang="en-US" sz="1400" dirty="0">
                <a:solidFill>
                  <a:srgbClr val="FFFFFF"/>
                </a:solidFill>
                <a:latin typeface="DM Sans Bold"/>
              </a:rPr>
              <a:t>https://www.nationaldisabilityinstitute.org/wp-content/uploads/2020/10/extra-costs-living-with-disabilitybrief.pdf</a:t>
            </a:r>
          </a:p>
        </p:txBody>
      </p:sp>
      <p:sp>
        <p:nvSpPr>
          <p:cNvPr id="8" name="TextBox 8"/>
          <p:cNvSpPr txBox="1"/>
          <p:nvPr/>
        </p:nvSpPr>
        <p:spPr>
          <a:xfrm>
            <a:off x="553178" y="9592267"/>
            <a:ext cx="285021" cy="306431"/>
          </a:xfrm>
          <a:prstGeom prst="rect">
            <a:avLst/>
          </a:prstGeom>
        </p:spPr>
        <p:txBody>
          <a:bodyPr wrap="square" lIns="0" tIns="0" rIns="0" bIns="0" rtlCol="0" anchor="t">
            <a:spAutoFit/>
          </a:bodyPr>
          <a:lstStyle/>
          <a:p>
            <a:pPr algn="ctr">
              <a:lnSpc>
                <a:spcPts val="2520"/>
              </a:lnSpc>
            </a:pPr>
            <a:r>
              <a:rPr lang="en-US" sz="1800" dirty="0">
                <a:solidFill>
                  <a:srgbClr val="FFFFFF"/>
                </a:solidFill>
                <a:latin typeface="DM Sans Bold"/>
              </a:rPr>
              <a:t>16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65F9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886268" y="7974317"/>
            <a:ext cx="1922074" cy="1924654"/>
          </a:xfrm>
          <a:prstGeom prst="rect">
            <a:avLst/>
          </a:prstGeom>
        </p:spPr>
      </p:pic>
      <p:sp>
        <p:nvSpPr>
          <p:cNvPr id="4" name="TextBox 4"/>
          <p:cNvSpPr txBox="1"/>
          <p:nvPr/>
        </p:nvSpPr>
        <p:spPr>
          <a:xfrm>
            <a:off x="10820400" y="6210300"/>
            <a:ext cx="450835" cy="297180"/>
          </a:xfrm>
          <a:prstGeom prst="rect">
            <a:avLst/>
          </a:prstGeom>
        </p:spPr>
        <p:txBody>
          <a:bodyPr lIns="0" tIns="0" rIns="0" bIns="0" rtlCol="0" anchor="t">
            <a:spAutoFit/>
          </a:bodyPr>
          <a:lstStyle/>
          <a:p>
            <a:pPr algn="ctr">
              <a:lnSpc>
                <a:spcPts val="2520"/>
              </a:lnSpc>
            </a:pPr>
            <a:r>
              <a:rPr lang="en-US" sz="1800" dirty="0">
                <a:solidFill>
                  <a:srgbClr val="FDFEFB"/>
                </a:solidFill>
                <a:latin typeface="Open Sans Light"/>
              </a:rPr>
              <a:t>1</a:t>
            </a:r>
          </a:p>
        </p:txBody>
      </p:sp>
      <p:sp>
        <p:nvSpPr>
          <p:cNvPr id="5" name="TextBox 5"/>
          <p:cNvSpPr txBox="1"/>
          <p:nvPr/>
        </p:nvSpPr>
        <p:spPr>
          <a:xfrm>
            <a:off x="6813226" y="9486900"/>
            <a:ext cx="349574" cy="240665"/>
          </a:xfrm>
          <a:prstGeom prst="rect">
            <a:avLst/>
          </a:prstGeom>
        </p:spPr>
        <p:txBody>
          <a:bodyPr lIns="0" tIns="0" rIns="0" bIns="0" rtlCol="0" anchor="t">
            <a:spAutoFit/>
          </a:bodyPr>
          <a:lstStyle/>
          <a:p>
            <a:pPr algn="ctr">
              <a:lnSpc>
                <a:spcPts val="1960"/>
              </a:lnSpc>
            </a:pPr>
            <a:r>
              <a:rPr lang="en-US" sz="1400" dirty="0">
                <a:solidFill>
                  <a:srgbClr val="FDFEFB"/>
                </a:solidFill>
                <a:latin typeface="Open Sans Light"/>
              </a:rPr>
              <a:t>1</a:t>
            </a:r>
          </a:p>
        </p:txBody>
      </p:sp>
      <p:sp>
        <p:nvSpPr>
          <p:cNvPr id="6" name="TextBox 6"/>
          <p:cNvSpPr txBox="1"/>
          <p:nvPr/>
        </p:nvSpPr>
        <p:spPr>
          <a:xfrm>
            <a:off x="3200400" y="3771900"/>
            <a:ext cx="13868400" cy="3323987"/>
          </a:xfrm>
          <a:prstGeom prst="rect">
            <a:avLst/>
          </a:prstGeom>
        </p:spPr>
        <p:txBody>
          <a:bodyPr wrap="square" lIns="0" tIns="0" rIns="0" bIns="0" rtlCol="0" anchor="t">
            <a:spAutoFit/>
          </a:bodyPr>
          <a:lstStyle/>
          <a:p>
            <a:pPr lvl="0"/>
            <a:r>
              <a:rPr lang="en-US" sz="5400" dirty="0">
                <a:solidFill>
                  <a:schemeClr val="bg1"/>
                </a:solidFill>
                <a:latin typeface="Anton" pitchFamily="2" charset="0"/>
              </a:rPr>
              <a:t>11,277 </a:t>
            </a:r>
            <a:r>
              <a:rPr lang="en-US" sz="5400" dirty="0">
                <a:solidFill>
                  <a:schemeClr val="bg1"/>
                </a:solidFill>
                <a:latin typeface="Animo"/>
              </a:rPr>
              <a:t>Adult Residential CILA</a:t>
            </a:r>
          </a:p>
          <a:p>
            <a:pPr lvl="0"/>
            <a:r>
              <a:rPr lang="en-US" sz="5400" dirty="0">
                <a:solidFill>
                  <a:schemeClr val="bg1"/>
                </a:solidFill>
                <a:latin typeface="Anton" pitchFamily="2" charset="0"/>
              </a:rPr>
              <a:t>11,397 </a:t>
            </a:r>
            <a:r>
              <a:rPr lang="en-US" sz="5400" dirty="0">
                <a:solidFill>
                  <a:schemeClr val="bg1"/>
                </a:solidFill>
                <a:latin typeface="Animo"/>
              </a:rPr>
              <a:t>Adults at Home: HBS &amp; Day Program (0nly)</a:t>
            </a:r>
          </a:p>
          <a:p>
            <a:pPr lvl="0"/>
            <a:r>
              <a:rPr lang="en-US" sz="5400" dirty="0">
                <a:solidFill>
                  <a:schemeClr val="bg1"/>
                </a:solidFill>
                <a:latin typeface="Anton" pitchFamily="2" charset="0"/>
              </a:rPr>
              <a:t>4,277 </a:t>
            </a:r>
            <a:r>
              <a:rPr lang="en-US" sz="5400" dirty="0">
                <a:solidFill>
                  <a:schemeClr val="bg1"/>
                </a:solidFill>
                <a:latin typeface="Animo"/>
              </a:rPr>
              <a:t>Private ICFDD (Age 18 &amp; Over)</a:t>
            </a:r>
          </a:p>
          <a:p>
            <a:pPr lvl="0"/>
            <a:r>
              <a:rPr lang="en-US" sz="5400" dirty="0">
                <a:solidFill>
                  <a:schemeClr val="bg1"/>
                </a:solidFill>
                <a:latin typeface="Anton" pitchFamily="2" charset="0"/>
              </a:rPr>
              <a:t>1,612 </a:t>
            </a:r>
            <a:r>
              <a:rPr lang="en-US" sz="5400" dirty="0">
                <a:solidFill>
                  <a:schemeClr val="bg1"/>
                </a:solidFill>
                <a:latin typeface="Animo"/>
              </a:rPr>
              <a:t>State Operated Facility </a:t>
            </a:r>
          </a:p>
        </p:txBody>
      </p:sp>
      <p:pic>
        <p:nvPicPr>
          <p:cNvPr id="9" name="Picture 9"/>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8459070" y="7974317"/>
            <a:ext cx="1369861" cy="962327"/>
          </a:xfrm>
          <a:prstGeom prst="rect">
            <a:avLst/>
          </a:prstGeom>
        </p:spPr>
      </p:pic>
      <p:sp>
        <p:nvSpPr>
          <p:cNvPr id="10" name="TextBox 10"/>
          <p:cNvSpPr txBox="1"/>
          <p:nvPr/>
        </p:nvSpPr>
        <p:spPr>
          <a:xfrm>
            <a:off x="553700" y="9592267"/>
            <a:ext cx="284500" cy="306431"/>
          </a:xfrm>
          <a:prstGeom prst="rect">
            <a:avLst/>
          </a:prstGeom>
        </p:spPr>
        <p:txBody>
          <a:bodyPr wrap="square" lIns="0" tIns="0" rIns="0" bIns="0" rtlCol="0" anchor="t">
            <a:spAutoFit/>
          </a:bodyPr>
          <a:lstStyle/>
          <a:p>
            <a:pPr algn="ctr">
              <a:lnSpc>
                <a:spcPts val="2520"/>
              </a:lnSpc>
            </a:pPr>
            <a:r>
              <a:rPr lang="en-US" sz="1800" dirty="0">
                <a:solidFill>
                  <a:srgbClr val="FFFFFF"/>
                </a:solidFill>
                <a:latin typeface="DM Sans Bold"/>
              </a:rPr>
              <a:t>17</a:t>
            </a:r>
          </a:p>
        </p:txBody>
      </p:sp>
      <p:sp>
        <p:nvSpPr>
          <p:cNvPr id="16" name="TextBox 15">
            <a:extLst>
              <a:ext uri="{FF2B5EF4-FFF2-40B4-BE49-F238E27FC236}">
                <a16:creationId xmlns:a16="http://schemas.microsoft.com/office/drawing/2014/main" id="{77EBED6E-27A3-68F4-1F60-4DB2A738D3AC}"/>
              </a:ext>
            </a:extLst>
          </p:cNvPr>
          <p:cNvSpPr txBox="1"/>
          <p:nvPr/>
        </p:nvSpPr>
        <p:spPr>
          <a:xfrm>
            <a:off x="3429000" y="9591563"/>
            <a:ext cx="11734800" cy="307135"/>
          </a:xfrm>
          <a:prstGeom prst="rect">
            <a:avLst/>
          </a:prstGeom>
          <a:noFill/>
        </p:spPr>
        <p:txBody>
          <a:bodyPr wrap="square">
            <a:spAutoFit/>
          </a:bodyPr>
          <a:lstStyle/>
          <a:p>
            <a:pPr algn="ctr">
              <a:lnSpc>
                <a:spcPts val="1680"/>
              </a:lnSpc>
              <a:spcBef>
                <a:spcPct val="0"/>
              </a:spcBef>
            </a:pPr>
            <a:r>
              <a:rPr lang="en-US" sz="1400" dirty="0">
                <a:solidFill>
                  <a:srgbClr val="FFFFFF"/>
                </a:solidFill>
                <a:latin typeface="DM Sans Bold"/>
              </a:rPr>
              <a:t>https://www.dhs.state.il.us/page.aspx?item=137736</a:t>
            </a:r>
          </a:p>
        </p:txBody>
      </p:sp>
      <p:sp>
        <p:nvSpPr>
          <p:cNvPr id="17" name="TextBox 16">
            <a:extLst>
              <a:ext uri="{FF2B5EF4-FFF2-40B4-BE49-F238E27FC236}">
                <a16:creationId xmlns:a16="http://schemas.microsoft.com/office/drawing/2014/main" id="{BE2576CC-37B5-7EC5-2903-0AF382FEAC2E}"/>
              </a:ext>
            </a:extLst>
          </p:cNvPr>
          <p:cNvSpPr txBox="1"/>
          <p:nvPr/>
        </p:nvSpPr>
        <p:spPr>
          <a:xfrm>
            <a:off x="911217" y="453709"/>
            <a:ext cx="14731622" cy="2062103"/>
          </a:xfrm>
          <a:prstGeom prst="rect">
            <a:avLst/>
          </a:prstGeom>
          <a:noFill/>
        </p:spPr>
        <p:txBody>
          <a:bodyPr wrap="square" rtlCol="0">
            <a:spAutoFit/>
          </a:bodyPr>
          <a:lstStyle/>
          <a:p>
            <a:r>
              <a:rPr lang="en-US" sz="6400" b="1" dirty="0">
                <a:solidFill>
                  <a:schemeClr val="bg1"/>
                </a:solidFill>
                <a:latin typeface="DM Sans Bold "/>
              </a:rPr>
              <a:t>FY 2021 Adults with Developmental Disabilities by Living Arrangement</a:t>
            </a:r>
            <a:endParaRPr lang="en-US" sz="6400" b="1" dirty="0">
              <a:latin typeface="DM Sans Bold "/>
            </a:endParaRPr>
          </a:p>
        </p:txBody>
      </p:sp>
    </p:spTree>
    <p:extLst>
      <p:ext uri="{BB962C8B-B14F-4D97-AF65-F5344CB8AC3E}">
        <p14:creationId xmlns:p14="http://schemas.microsoft.com/office/powerpoint/2010/main" val="1931923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65F94"/>
        </a:solidFill>
        <a:effectLst/>
      </p:bgPr>
    </p:bg>
    <p:spTree>
      <p:nvGrpSpPr>
        <p:cNvPr id="1" name=""/>
        <p:cNvGrpSpPr/>
        <p:nvPr/>
      </p:nvGrpSpPr>
      <p:grpSpPr>
        <a:xfrm>
          <a:off x="0" y="0"/>
          <a:ext cx="0" cy="0"/>
          <a:chOff x="0" y="0"/>
          <a:chExt cx="0" cy="0"/>
        </a:xfrm>
      </p:grpSpPr>
      <p:sp>
        <p:nvSpPr>
          <p:cNvPr id="2" name="TextBox 2"/>
          <p:cNvSpPr txBox="1"/>
          <p:nvPr/>
        </p:nvSpPr>
        <p:spPr>
          <a:xfrm>
            <a:off x="690516" y="5271177"/>
            <a:ext cx="16906968" cy="1276350"/>
          </a:xfrm>
          <a:prstGeom prst="rect">
            <a:avLst/>
          </a:prstGeom>
        </p:spPr>
        <p:txBody>
          <a:bodyPr lIns="0" tIns="0" rIns="0" bIns="0" rtlCol="0" anchor="t">
            <a:spAutoFit/>
          </a:bodyPr>
          <a:lstStyle/>
          <a:p>
            <a:pPr algn="ctr">
              <a:lnSpc>
                <a:spcPts val="5040"/>
              </a:lnSpc>
              <a:spcBef>
                <a:spcPct val="0"/>
              </a:spcBef>
            </a:pPr>
            <a:r>
              <a:rPr lang="en-US" sz="4200">
                <a:solidFill>
                  <a:srgbClr val="FFFFFF"/>
                </a:solidFill>
                <a:latin typeface="DM Sans Bold"/>
              </a:rPr>
              <a:t>1 in 9 adults (ages 18-64) have a disability. </a:t>
            </a:r>
          </a:p>
          <a:p>
            <a:pPr algn="ctr">
              <a:lnSpc>
                <a:spcPts val="5040"/>
              </a:lnSpc>
              <a:spcBef>
                <a:spcPct val="0"/>
              </a:spcBef>
            </a:pPr>
            <a:r>
              <a:rPr lang="en-US" sz="4200">
                <a:solidFill>
                  <a:srgbClr val="FFFFFF"/>
                </a:solidFill>
                <a:latin typeface="DM Sans Bold"/>
              </a:rPr>
              <a:t>Of those, only 1 in 3 are employed. </a:t>
            </a:r>
          </a:p>
        </p:txBody>
      </p:sp>
      <p:grpSp>
        <p:nvGrpSpPr>
          <p:cNvPr id="3" name="Group 3"/>
          <p:cNvGrpSpPr/>
          <p:nvPr/>
        </p:nvGrpSpPr>
        <p:grpSpPr>
          <a:xfrm>
            <a:off x="3876522" y="2262088"/>
            <a:ext cx="10534957" cy="2422327"/>
            <a:chOff x="0" y="0"/>
            <a:chExt cx="14046609" cy="3229769"/>
          </a:xfrm>
        </p:grpSpPr>
        <p:pic>
          <p:nvPicPr>
            <p:cNvPr id="4" name="Picture 4"/>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4724536" y="0"/>
              <a:ext cx="4597536" cy="3229769"/>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9449072" y="0"/>
              <a:ext cx="4597536" cy="3229769"/>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0" y="0"/>
              <a:ext cx="4597536" cy="3229769"/>
            </a:xfrm>
            <a:prstGeom prst="rect">
              <a:avLst/>
            </a:prstGeom>
          </p:spPr>
        </p:pic>
      </p:grpSp>
      <p:pic>
        <p:nvPicPr>
          <p:cNvPr id="7" name="Picture 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5886268" y="7974317"/>
            <a:ext cx="1922074" cy="1924654"/>
          </a:xfrm>
          <a:prstGeom prst="rect">
            <a:avLst/>
          </a:prstGeom>
        </p:spPr>
      </p:pic>
      <p:sp>
        <p:nvSpPr>
          <p:cNvPr id="8" name="TextBox 8"/>
          <p:cNvSpPr txBox="1"/>
          <p:nvPr/>
        </p:nvSpPr>
        <p:spPr>
          <a:xfrm>
            <a:off x="5023713" y="6918029"/>
            <a:ext cx="8240573" cy="209550"/>
          </a:xfrm>
          <a:prstGeom prst="rect">
            <a:avLst/>
          </a:prstGeom>
        </p:spPr>
        <p:txBody>
          <a:bodyPr lIns="0" tIns="0" rIns="0" bIns="0" rtlCol="0" anchor="t">
            <a:spAutoFit/>
          </a:bodyPr>
          <a:lstStyle/>
          <a:p>
            <a:pPr>
              <a:lnSpc>
                <a:spcPts val="1680"/>
              </a:lnSpc>
            </a:pPr>
            <a:r>
              <a:rPr lang="en-US" sz="1400">
                <a:solidFill>
                  <a:srgbClr val="FFFFFF"/>
                </a:solidFill>
                <a:latin typeface="DM Sans Bold"/>
              </a:rPr>
              <a:t>https://www.nationaldisabilityinstitute.org/wp-content/uploads/2018/12/finra-infographic.pdf</a:t>
            </a:r>
          </a:p>
        </p:txBody>
      </p:sp>
      <p:sp>
        <p:nvSpPr>
          <p:cNvPr id="9" name="TextBox 9"/>
          <p:cNvSpPr txBox="1"/>
          <p:nvPr/>
        </p:nvSpPr>
        <p:spPr>
          <a:xfrm>
            <a:off x="523636" y="9592267"/>
            <a:ext cx="282922" cy="306431"/>
          </a:xfrm>
          <a:prstGeom prst="rect">
            <a:avLst/>
          </a:prstGeom>
        </p:spPr>
        <p:txBody>
          <a:bodyPr lIns="0" tIns="0" rIns="0" bIns="0" rtlCol="0" anchor="t">
            <a:spAutoFit/>
          </a:bodyPr>
          <a:lstStyle/>
          <a:p>
            <a:pPr algn="ctr">
              <a:lnSpc>
                <a:spcPts val="2520"/>
              </a:lnSpc>
            </a:pPr>
            <a:r>
              <a:rPr lang="en-US" sz="1800" dirty="0">
                <a:solidFill>
                  <a:srgbClr val="FFFFFF"/>
                </a:solidFill>
                <a:latin typeface="DM Sans Bold"/>
              </a:rPr>
              <a:t>18</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65F9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886268" y="7974317"/>
            <a:ext cx="1922074" cy="1924654"/>
          </a:xfrm>
          <a:prstGeom prst="rect">
            <a:avLst/>
          </a:prstGeom>
        </p:spPr>
      </p:pic>
      <p:grpSp>
        <p:nvGrpSpPr>
          <p:cNvPr id="3" name="Group 3"/>
          <p:cNvGrpSpPr/>
          <p:nvPr/>
        </p:nvGrpSpPr>
        <p:grpSpPr>
          <a:xfrm>
            <a:off x="6893928" y="1457138"/>
            <a:ext cx="4688899" cy="5418478"/>
            <a:chOff x="0" y="0"/>
            <a:chExt cx="6251865" cy="7224638"/>
          </a:xfrm>
        </p:grpSpPr>
        <p:sp>
          <p:nvSpPr>
            <p:cNvPr id="4" name="TextBox 4"/>
            <p:cNvSpPr txBox="1"/>
            <p:nvPr/>
          </p:nvSpPr>
          <p:spPr>
            <a:xfrm rot="-2700000">
              <a:off x="-131415" y="6421145"/>
              <a:ext cx="1570728" cy="290733"/>
            </a:xfrm>
            <a:prstGeom prst="rect">
              <a:avLst/>
            </a:prstGeom>
          </p:spPr>
          <p:txBody>
            <a:bodyPr lIns="0" tIns="0" rIns="0" bIns="0" rtlCol="0" anchor="t">
              <a:spAutoFit/>
            </a:bodyPr>
            <a:lstStyle/>
            <a:p>
              <a:pPr algn="ctr">
                <a:lnSpc>
                  <a:spcPts val="1844"/>
                </a:lnSpc>
              </a:pPr>
              <a:r>
                <a:rPr lang="en-US" sz="1317">
                  <a:solidFill>
                    <a:srgbClr val="FFFFFF"/>
                  </a:solidFill>
                  <a:latin typeface="Open Sans Light"/>
                </a:rPr>
                <a:t>Less Than $15K</a:t>
              </a:r>
            </a:p>
          </p:txBody>
        </p:sp>
        <p:sp>
          <p:nvSpPr>
            <p:cNvPr id="5" name="TextBox 5"/>
            <p:cNvSpPr txBox="1"/>
            <p:nvPr/>
          </p:nvSpPr>
          <p:spPr>
            <a:xfrm rot="-2700000">
              <a:off x="1535824" y="6207184"/>
              <a:ext cx="965555" cy="290733"/>
            </a:xfrm>
            <a:prstGeom prst="rect">
              <a:avLst/>
            </a:prstGeom>
          </p:spPr>
          <p:txBody>
            <a:bodyPr lIns="0" tIns="0" rIns="0" bIns="0" rtlCol="0" anchor="t">
              <a:spAutoFit/>
            </a:bodyPr>
            <a:lstStyle/>
            <a:p>
              <a:pPr algn="ctr">
                <a:lnSpc>
                  <a:spcPts val="1844"/>
                </a:lnSpc>
              </a:pPr>
              <a:r>
                <a:rPr lang="en-US" sz="1317">
                  <a:solidFill>
                    <a:srgbClr val="FFFFFF"/>
                  </a:solidFill>
                  <a:latin typeface="Open Sans Light"/>
                </a:rPr>
                <a:t>$15-$35K</a:t>
              </a:r>
            </a:p>
          </p:txBody>
        </p:sp>
        <p:sp>
          <p:nvSpPr>
            <p:cNvPr id="6" name="TextBox 6"/>
            <p:cNvSpPr txBox="1"/>
            <p:nvPr/>
          </p:nvSpPr>
          <p:spPr>
            <a:xfrm rot="-2700000">
              <a:off x="2686515" y="6207184"/>
              <a:ext cx="965555" cy="290733"/>
            </a:xfrm>
            <a:prstGeom prst="rect">
              <a:avLst/>
            </a:prstGeom>
          </p:spPr>
          <p:txBody>
            <a:bodyPr lIns="0" tIns="0" rIns="0" bIns="0" rtlCol="0" anchor="t">
              <a:spAutoFit/>
            </a:bodyPr>
            <a:lstStyle/>
            <a:p>
              <a:pPr algn="ctr">
                <a:lnSpc>
                  <a:spcPts val="1844"/>
                </a:lnSpc>
              </a:pPr>
              <a:r>
                <a:rPr lang="en-US" sz="1317">
                  <a:solidFill>
                    <a:srgbClr val="FFFFFF"/>
                  </a:solidFill>
                  <a:latin typeface="Open Sans Light"/>
                </a:rPr>
                <a:t>$35-$50K</a:t>
              </a:r>
            </a:p>
          </p:txBody>
        </p:sp>
        <p:sp>
          <p:nvSpPr>
            <p:cNvPr id="7" name="TextBox 7"/>
            <p:cNvSpPr txBox="1"/>
            <p:nvPr/>
          </p:nvSpPr>
          <p:spPr>
            <a:xfrm rot="-2700000">
              <a:off x="3837206" y="6207184"/>
              <a:ext cx="965555" cy="290733"/>
            </a:xfrm>
            <a:prstGeom prst="rect">
              <a:avLst/>
            </a:prstGeom>
          </p:spPr>
          <p:txBody>
            <a:bodyPr lIns="0" tIns="0" rIns="0" bIns="0" rtlCol="0" anchor="t">
              <a:spAutoFit/>
            </a:bodyPr>
            <a:lstStyle/>
            <a:p>
              <a:pPr algn="ctr">
                <a:lnSpc>
                  <a:spcPts val="1844"/>
                </a:lnSpc>
              </a:pPr>
              <a:r>
                <a:rPr lang="en-US" sz="1317">
                  <a:solidFill>
                    <a:srgbClr val="FFFFFF"/>
                  </a:solidFill>
                  <a:latin typeface="Open Sans Light"/>
                </a:rPr>
                <a:t>$50-$75K</a:t>
              </a:r>
            </a:p>
          </p:txBody>
        </p:sp>
        <p:sp>
          <p:nvSpPr>
            <p:cNvPr id="8" name="TextBox 8"/>
            <p:cNvSpPr txBox="1"/>
            <p:nvPr/>
          </p:nvSpPr>
          <p:spPr>
            <a:xfrm rot="-2700000">
              <a:off x="4729019" y="6314415"/>
              <a:ext cx="1268850" cy="290733"/>
            </a:xfrm>
            <a:prstGeom prst="rect">
              <a:avLst/>
            </a:prstGeom>
          </p:spPr>
          <p:txBody>
            <a:bodyPr lIns="0" tIns="0" rIns="0" bIns="0" rtlCol="0" anchor="t">
              <a:spAutoFit/>
            </a:bodyPr>
            <a:lstStyle/>
            <a:p>
              <a:pPr algn="ctr">
                <a:lnSpc>
                  <a:spcPts val="1844"/>
                </a:lnSpc>
              </a:pPr>
              <a:r>
                <a:rPr lang="en-US" sz="1317">
                  <a:solidFill>
                    <a:srgbClr val="FFFFFF"/>
                  </a:solidFill>
                  <a:latin typeface="Open Sans Light"/>
                </a:rPr>
                <a:t>$75K &amp; Over</a:t>
              </a:r>
            </a:p>
          </p:txBody>
        </p:sp>
        <p:grpSp>
          <p:nvGrpSpPr>
            <p:cNvPr id="9" name="Group 9"/>
            <p:cNvGrpSpPr>
              <a:grpSpLocks noChangeAspect="1"/>
            </p:cNvGrpSpPr>
            <p:nvPr/>
          </p:nvGrpSpPr>
          <p:grpSpPr>
            <a:xfrm>
              <a:off x="604302" y="131079"/>
              <a:ext cx="5647563" cy="5647563"/>
              <a:chOff x="0" y="0"/>
              <a:chExt cx="10287000" cy="10287000"/>
            </a:xfrm>
          </p:grpSpPr>
          <p:sp>
            <p:nvSpPr>
              <p:cNvPr id="10" name="Freeform 10"/>
              <p:cNvSpPr/>
              <p:nvPr/>
            </p:nvSpPr>
            <p:spPr>
              <a:xfrm>
                <a:off x="0" y="-6350"/>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FFFFFF"/>
              </a:solidFill>
            </p:spPr>
          </p:sp>
          <p:sp>
            <p:nvSpPr>
              <p:cNvPr id="11" name="Freeform 11"/>
              <p:cNvSpPr/>
              <p:nvPr/>
            </p:nvSpPr>
            <p:spPr>
              <a:xfrm>
                <a:off x="0" y="2565400"/>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FFFFFF"/>
              </a:solidFill>
            </p:spPr>
          </p:sp>
          <p:sp>
            <p:nvSpPr>
              <p:cNvPr id="12" name="Freeform 12"/>
              <p:cNvSpPr/>
              <p:nvPr/>
            </p:nvSpPr>
            <p:spPr>
              <a:xfrm>
                <a:off x="0" y="5137150"/>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FFFFFF"/>
              </a:solidFill>
            </p:spPr>
          </p:sp>
          <p:sp>
            <p:nvSpPr>
              <p:cNvPr id="13" name="Freeform 13"/>
              <p:cNvSpPr/>
              <p:nvPr/>
            </p:nvSpPr>
            <p:spPr>
              <a:xfrm>
                <a:off x="0" y="7708900"/>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FFFFFF"/>
              </a:solidFill>
            </p:spPr>
          </p:sp>
          <p:sp>
            <p:nvSpPr>
              <p:cNvPr id="14" name="Freeform 14"/>
              <p:cNvSpPr/>
              <p:nvPr/>
            </p:nvSpPr>
            <p:spPr>
              <a:xfrm>
                <a:off x="0" y="10280650"/>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FFFFFF"/>
              </a:solidFill>
            </p:spPr>
          </p:sp>
        </p:grpSp>
        <p:sp>
          <p:nvSpPr>
            <p:cNvPr id="15" name="TextBox 15"/>
            <p:cNvSpPr txBox="1"/>
            <p:nvPr/>
          </p:nvSpPr>
          <p:spPr>
            <a:xfrm>
              <a:off x="0" y="-28575"/>
              <a:ext cx="492745" cy="290733"/>
            </a:xfrm>
            <a:prstGeom prst="rect">
              <a:avLst/>
            </a:prstGeom>
          </p:spPr>
          <p:txBody>
            <a:bodyPr lIns="0" tIns="0" rIns="0" bIns="0" rtlCol="0" anchor="t">
              <a:spAutoFit/>
            </a:bodyPr>
            <a:lstStyle/>
            <a:p>
              <a:pPr algn="r">
                <a:lnSpc>
                  <a:spcPts val="1844"/>
                </a:lnSpc>
              </a:pPr>
              <a:r>
                <a:rPr lang="en-US" sz="1317">
                  <a:solidFill>
                    <a:srgbClr val="FFFFFF"/>
                  </a:solidFill>
                  <a:latin typeface="Open Sans Light"/>
                </a:rPr>
                <a:t>40% </a:t>
              </a:r>
            </a:p>
          </p:txBody>
        </p:sp>
        <p:sp>
          <p:nvSpPr>
            <p:cNvPr id="16" name="TextBox 16"/>
            <p:cNvSpPr txBox="1"/>
            <p:nvPr/>
          </p:nvSpPr>
          <p:spPr>
            <a:xfrm>
              <a:off x="0" y="1383316"/>
              <a:ext cx="492745" cy="290733"/>
            </a:xfrm>
            <a:prstGeom prst="rect">
              <a:avLst/>
            </a:prstGeom>
          </p:spPr>
          <p:txBody>
            <a:bodyPr lIns="0" tIns="0" rIns="0" bIns="0" rtlCol="0" anchor="t">
              <a:spAutoFit/>
            </a:bodyPr>
            <a:lstStyle/>
            <a:p>
              <a:pPr algn="r">
                <a:lnSpc>
                  <a:spcPts val="1844"/>
                </a:lnSpc>
              </a:pPr>
              <a:r>
                <a:rPr lang="en-US" sz="1317">
                  <a:solidFill>
                    <a:srgbClr val="FFFFFF"/>
                  </a:solidFill>
                  <a:latin typeface="Open Sans Light"/>
                </a:rPr>
                <a:t>30% </a:t>
              </a:r>
            </a:p>
          </p:txBody>
        </p:sp>
        <p:sp>
          <p:nvSpPr>
            <p:cNvPr id="17" name="TextBox 17"/>
            <p:cNvSpPr txBox="1"/>
            <p:nvPr/>
          </p:nvSpPr>
          <p:spPr>
            <a:xfrm>
              <a:off x="0" y="2795206"/>
              <a:ext cx="492745" cy="290733"/>
            </a:xfrm>
            <a:prstGeom prst="rect">
              <a:avLst/>
            </a:prstGeom>
          </p:spPr>
          <p:txBody>
            <a:bodyPr lIns="0" tIns="0" rIns="0" bIns="0" rtlCol="0" anchor="t">
              <a:spAutoFit/>
            </a:bodyPr>
            <a:lstStyle/>
            <a:p>
              <a:pPr algn="r">
                <a:lnSpc>
                  <a:spcPts val="1844"/>
                </a:lnSpc>
              </a:pPr>
              <a:r>
                <a:rPr lang="en-US" sz="1317">
                  <a:solidFill>
                    <a:srgbClr val="FFFFFF"/>
                  </a:solidFill>
                  <a:latin typeface="Open Sans Light"/>
                </a:rPr>
                <a:t>20% </a:t>
              </a:r>
            </a:p>
          </p:txBody>
        </p:sp>
        <p:sp>
          <p:nvSpPr>
            <p:cNvPr id="18" name="TextBox 18"/>
            <p:cNvSpPr txBox="1"/>
            <p:nvPr/>
          </p:nvSpPr>
          <p:spPr>
            <a:xfrm>
              <a:off x="0" y="4207097"/>
              <a:ext cx="492745" cy="290733"/>
            </a:xfrm>
            <a:prstGeom prst="rect">
              <a:avLst/>
            </a:prstGeom>
          </p:spPr>
          <p:txBody>
            <a:bodyPr lIns="0" tIns="0" rIns="0" bIns="0" rtlCol="0" anchor="t">
              <a:spAutoFit/>
            </a:bodyPr>
            <a:lstStyle/>
            <a:p>
              <a:pPr algn="r">
                <a:lnSpc>
                  <a:spcPts val="1844"/>
                </a:lnSpc>
              </a:pPr>
              <a:r>
                <a:rPr lang="en-US" sz="1317">
                  <a:solidFill>
                    <a:srgbClr val="FFFFFF"/>
                  </a:solidFill>
                  <a:latin typeface="Open Sans Light"/>
                </a:rPr>
                <a:t>10% </a:t>
              </a:r>
            </a:p>
          </p:txBody>
        </p:sp>
        <p:sp>
          <p:nvSpPr>
            <p:cNvPr id="19" name="TextBox 19"/>
            <p:cNvSpPr txBox="1"/>
            <p:nvPr/>
          </p:nvSpPr>
          <p:spPr>
            <a:xfrm>
              <a:off x="127353" y="5618988"/>
              <a:ext cx="365392" cy="290733"/>
            </a:xfrm>
            <a:prstGeom prst="rect">
              <a:avLst/>
            </a:prstGeom>
          </p:spPr>
          <p:txBody>
            <a:bodyPr lIns="0" tIns="0" rIns="0" bIns="0" rtlCol="0" anchor="t">
              <a:spAutoFit/>
            </a:bodyPr>
            <a:lstStyle/>
            <a:p>
              <a:pPr algn="r">
                <a:lnSpc>
                  <a:spcPts val="1844"/>
                </a:lnSpc>
              </a:pPr>
              <a:r>
                <a:rPr lang="en-US" sz="1317">
                  <a:solidFill>
                    <a:srgbClr val="FFFFFF"/>
                  </a:solidFill>
                  <a:latin typeface="Open Sans Light"/>
                </a:rPr>
                <a:t>0% </a:t>
              </a:r>
            </a:p>
          </p:txBody>
        </p:sp>
        <p:grpSp>
          <p:nvGrpSpPr>
            <p:cNvPr id="20" name="Group 20"/>
            <p:cNvGrpSpPr>
              <a:grpSpLocks noChangeAspect="1"/>
            </p:cNvGrpSpPr>
            <p:nvPr/>
          </p:nvGrpSpPr>
          <p:grpSpPr>
            <a:xfrm>
              <a:off x="604302" y="131079"/>
              <a:ext cx="5647563" cy="5647563"/>
              <a:chOff x="0" y="0"/>
              <a:chExt cx="10287000" cy="10287000"/>
            </a:xfrm>
          </p:grpSpPr>
          <p:sp>
            <p:nvSpPr>
              <p:cNvPr id="21" name="Freeform 21"/>
              <p:cNvSpPr/>
              <p:nvPr/>
            </p:nvSpPr>
            <p:spPr>
              <a:xfrm>
                <a:off x="0" y="3594100"/>
                <a:ext cx="938848" cy="6692900"/>
              </a:xfrm>
              <a:custGeom>
                <a:avLst/>
                <a:gdLst/>
                <a:ahLst/>
                <a:cxnLst/>
                <a:rect l="l" t="t" r="r" b="b"/>
                <a:pathLst>
                  <a:path w="938848" h="6692900">
                    <a:moveTo>
                      <a:pt x="0" y="6692900"/>
                    </a:moveTo>
                    <a:lnTo>
                      <a:pt x="0" y="75108"/>
                    </a:lnTo>
                    <a:lnTo>
                      <a:pt x="0" y="75108"/>
                    </a:lnTo>
                    <a:cubicBezTo>
                      <a:pt x="0" y="55188"/>
                      <a:pt x="7913" y="36084"/>
                      <a:pt x="21999" y="21999"/>
                    </a:cubicBezTo>
                    <a:cubicBezTo>
                      <a:pt x="36084" y="7913"/>
                      <a:pt x="55188" y="0"/>
                      <a:pt x="75108" y="0"/>
                    </a:cubicBezTo>
                    <a:lnTo>
                      <a:pt x="863740" y="0"/>
                    </a:lnTo>
                    <a:cubicBezTo>
                      <a:pt x="883660" y="0"/>
                      <a:pt x="902764" y="7913"/>
                      <a:pt x="916849" y="21999"/>
                    </a:cubicBezTo>
                    <a:cubicBezTo>
                      <a:pt x="930934" y="36084"/>
                      <a:pt x="938848" y="55188"/>
                      <a:pt x="938848" y="75108"/>
                    </a:cubicBezTo>
                    <a:lnTo>
                      <a:pt x="938848" y="6692900"/>
                    </a:lnTo>
                    <a:close/>
                  </a:path>
                </a:pathLst>
              </a:custGeom>
              <a:solidFill>
                <a:srgbClr val="91BE74"/>
              </a:solidFill>
            </p:spPr>
          </p:sp>
          <p:sp>
            <p:nvSpPr>
              <p:cNvPr id="22" name="Freeform 22"/>
              <p:cNvSpPr/>
              <p:nvPr/>
            </p:nvSpPr>
            <p:spPr>
              <a:xfrm>
                <a:off x="2095976" y="2308225"/>
                <a:ext cx="938847" cy="7978775"/>
              </a:xfrm>
              <a:custGeom>
                <a:avLst/>
                <a:gdLst/>
                <a:ahLst/>
                <a:cxnLst/>
                <a:rect l="l" t="t" r="r" b="b"/>
                <a:pathLst>
                  <a:path w="938847" h="7978775">
                    <a:moveTo>
                      <a:pt x="0" y="7978775"/>
                    </a:moveTo>
                    <a:lnTo>
                      <a:pt x="0" y="75108"/>
                    </a:lnTo>
                    <a:cubicBezTo>
                      <a:pt x="0" y="55188"/>
                      <a:pt x="7913" y="36084"/>
                      <a:pt x="21999" y="21999"/>
                    </a:cubicBezTo>
                    <a:cubicBezTo>
                      <a:pt x="36084" y="7913"/>
                      <a:pt x="55188" y="0"/>
                      <a:pt x="75108" y="0"/>
                    </a:cubicBezTo>
                    <a:lnTo>
                      <a:pt x="863740" y="0"/>
                    </a:lnTo>
                    <a:cubicBezTo>
                      <a:pt x="905221" y="0"/>
                      <a:pt x="938848" y="33627"/>
                      <a:pt x="938848" y="75108"/>
                    </a:cubicBezTo>
                    <a:lnTo>
                      <a:pt x="938848" y="7978775"/>
                    </a:lnTo>
                    <a:close/>
                  </a:path>
                </a:pathLst>
              </a:custGeom>
              <a:solidFill>
                <a:srgbClr val="91BE74"/>
              </a:solidFill>
            </p:spPr>
          </p:sp>
          <p:sp>
            <p:nvSpPr>
              <p:cNvPr id="23" name="Freeform 23"/>
              <p:cNvSpPr/>
              <p:nvPr/>
            </p:nvSpPr>
            <p:spPr>
              <a:xfrm>
                <a:off x="4191953" y="6938221"/>
                <a:ext cx="938847" cy="3348779"/>
              </a:xfrm>
              <a:custGeom>
                <a:avLst/>
                <a:gdLst/>
                <a:ahLst/>
                <a:cxnLst/>
                <a:rect l="l" t="t" r="r" b="b"/>
                <a:pathLst>
                  <a:path w="938847" h="3348779">
                    <a:moveTo>
                      <a:pt x="0" y="3348779"/>
                    </a:moveTo>
                    <a:lnTo>
                      <a:pt x="0" y="75108"/>
                    </a:lnTo>
                    <a:cubicBezTo>
                      <a:pt x="0" y="55189"/>
                      <a:pt x="7913" y="36084"/>
                      <a:pt x="21998" y="21999"/>
                    </a:cubicBezTo>
                    <a:cubicBezTo>
                      <a:pt x="36083" y="7914"/>
                      <a:pt x="55188" y="0"/>
                      <a:pt x="75107" y="0"/>
                    </a:cubicBezTo>
                    <a:lnTo>
                      <a:pt x="863739" y="0"/>
                    </a:lnTo>
                    <a:cubicBezTo>
                      <a:pt x="883659" y="0"/>
                      <a:pt x="902763" y="7914"/>
                      <a:pt x="916848" y="21999"/>
                    </a:cubicBezTo>
                    <a:cubicBezTo>
                      <a:pt x="930934" y="36084"/>
                      <a:pt x="938847" y="55189"/>
                      <a:pt x="938847" y="75108"/>
                    </a:cubicBezTo>
                    <a:lnTo>
                      <a:pt x="938847" y="3348779"/>
                    </a:lnTo>
                    <a:close/>
                  </a:path>
                </a:pathLst>
              </a:custGeom>
              <a:solidFill>
                <a:srgbClr val="91BE74"/>
              </a:solidFill>
            </p:spPr>
          </p:sp>
          <p:sp>
            <p:nvSpPr>
              <p:cNvPr id="24" name="Freeform 24"/>
              <p:cNvSpPr/>
              <p:nvPr/>
            </p:nvSpPr>
            <p:spPr>
              <a:xfrm>
                <a:off x="6287929" y="6682317"/>
                <a:ext cx="938847" cy="3604683"/>
              </a:xfrm>
              <a:custGeom>
                <a:avLst/>
                <a:gdLst/>
                <a:ahLst/>
                <a:cxnLst/>
                <a:rect l="l" t="t" r="r" b="b"/>
                <a:pathLst>
                  <a:path w="938847" h="3604683">
                    <a:moveTo>
                      <a:pt x="0" y="3604683"/>
                    </a:moveTo>
                    <a:lnTo>
                      <a:pt x="0" y="75108"/>
                    </a:lnTo>
                    <a:cubicBezTo>
                      <a:pt x="0" y="55188"/>
                      <a:pt x="7913" y="36084"/>
                      <a:pt x="21998" y="21999"/>
                    </a:cubicBezTo>
                    <a:cubicBezTo>
                      <a:pt x="36083" y="7913"/>
                      <a:pt x="55188" y="0"/>
                      <a:pt x="75107" y="0"/>
                    </a:cubicBezTo>
                    <a:lnTo>
                      <a:pt x="863739" y="0"/>
                    </a:lnTo>
                    <a:cubicBezTo>
                      <a:pt x="883659" y="0"/>
                      <a:pt x="902763" y="7913"/>
                      <a:pt x="916848" y="21999"/>
                    </a:cubicBezTo>
                    <a:cubicBezTo>
                      <a:pt x="930933" y="36084"/>
                      <a:pt x="938847" y="55188"/>
                      <a:pt x="938847" y="75108"/>
                    </a:cubicBezTo>
                    <a:lnTo>
                      <a:pt x="938847" y="3604683"/>
                    </a:lnTo>
                    <a:close/>
                  </a:path>
                </a:pathLst>
              </a:custGeom>
              <a:solidFill>
                <a:srgbClr val="91BE74"/>
              </a:solidFill>
            </p:spPr>
          </p:sp>
          <p:sp>
            <p:nvSpPr>
              <p:cNvPr id="25" name="Freeform 25"/>
              <p:cNvSpPr/>
              <p:nvPr/>
            </p:nvSpPr>
            <p:spPr>
              <a:xfrm>
                <a:off x="8383905" y="6426489"/>
                <a:ext cx="938847" cy="3860511"/>
              </a:xfrm>
              <a:custGeom>
                <a:avLst/>
                <a:gdLst/>
                <a:ahLst/>
                <a:cxnLst/>
                <a:rect l="l" t="t" r="r" b="b"/>
                <a:pathLst>
                  <a:path w="938847" h="3860511">
                    <a:moveTo>
                      <a:pt x="0" y="3860511"/>
                    </a:moveTo>
                    <a:lnTo>
                      <a:pt x="0" y="75108"/>
                    </a:lnTo>
                    <a:cubicBezTo>
                      <a:pt x="0" y="55188"/>
                      <a:pt x="7914" y="36084"/>
                      <a:pt x="21999" y="21998"/>
                    </a:cubicBezTo>
                    <a:cubicBezTo>
                      <a:pt x="36084" y="7913"/>
                      <a:pt x="55188" y="0"/>
                      <a:pt x="75108" y="0"/>
                    </a:cubicBezTo>
                    <a:lnTo>
                      <a:pt x="863740" y="0"/>
                    </a:lnTo>
                    <a:cubicBezTo>
                      <a:pt x="883660" y="0"/>
                      <a:pt x="902764" y="7913"/>
                      <a:pt x="916849" y="21998"/>
                    </a:cubicBezTo>
                    <a:cubicBezTo>
                      <a:pt x="930934" y="36084"/>
                      <a:pt x="938848" y="55188"/>
                      <a:pt x="938848" y="75108"/>
                    </a:cubicBezTo>
                    <a:lnTo>
                      <a:pt x="938848" y="3860511"/>
                    </a:lnTo>
                    <a:close/>
                  </a:path>
                </a:pathLst>
              </a:custGeom>
              <a:solidFill>
                <a:srgbClr val="91BE74"/>
              </a:solidFill>
            </p:spPr>
          </p:sp>
          <p:sp>
            <p:nvSpPr>
              <p:cNvPr id="26" name="Freeform 26"/>
              <p:cNvSpPr/>
              <p:nvPr/>
            </p:nvSpPr>
            <p:spPr>
              <a:xfrm>
                <a:off x="964248" y="7455388"/>
                <a:ext cx="938848" cy="2831612"/>
              </a:xfrm>
              <a:custGeom>
                <a:avLst/>
                <a:gdLst/>
                <a:ahLst/>
                <a:cxnLst/>
                <a:rect l="l" t="t" r="r" b="b"/>
                <a:pathLst>
                  <a:path w="938848" h="2831612">
                    <a:moveTo>
                      <a:pt x="0" y="2831612"/>
                    </a:moveTo>
                    <a:lnTo>
                      <a:pt x="0" y="75108"/>
                    </a:lnTo>
                    <a:cubicBezTo>
                      <a:pt x="0" y="33627"/>
                      <a:pt x="33626" y="0"/>
                      <a:pt x="75107" y="0"/>
                    </a:cubicBezTo>
                    <a:lnTo>
                      <a:pt x="863739" y="0"/>
                    </a:lnTo>
                    <a:cubicBezTo>
                      <a:pt x="883659" y="0"/>
                      <a:pt x="902763" y="7914"/>
                      <a:pt x="916848" y="21999"/>
                    </a:cubicBezTo>
                    <a:cubicBezTo>
                      <a:pt x="930934" y="36084"/>
                      <a:pt x="938847" y="55188"/>
                      <a:pt x="938847" y="75108"/>
                    </a:cubicBezTo>
                    <a:lnTo>
                      <a:pt x="938847" y="2831612"/>
                    </a:lnTo>
                    <a:close/>
                  </a:path>
                </a:pathLst>
              </a:custGeom>
              <a:solidFill>
                <a:srgbClr val="BA699B"/>
              </a:solidFill>
            </p:spPr>
          </p:sp>
          <p:sp>
            <p:nvSpPr>
              <p:cNvPr id="27" name="Freeform 27"/>
              <p:cNvSpPr/>
              <p:nvPr/>
            </p:nvSpPr>
            <p:spPr>
              <a:xfrm>
                <a:off x="3060224" y="5139403"/>
                <a:ext cx="938848" cy="5147597"/>
              </a:xfrm>
              <a:custGeom>
                <a:avLst/>
                <a:gdLst/>
                <a:ahLst/>
                <a:cxnLst/>
                <a:rect l="l" t="t" r="r" b="b"/>
                <a:pathLst>
                  <a:path w="938848" h="5147597">
                    <a:moveTo>
                      <a:pt x="0" y="5147597"/>
                    </a:moveTo>
                    <a:lnTo>
                      <a:pt x="0" y="75108"/>
                    </a:lnTo>
                    <a:cubicBezTo>
                      <a:pt x="0" y="55188"/>
                      <a:pt x="7913" y="36084"/>
                      <a:pt x="21998" y="21999"/>
                    </a:cubicBezTo>
                    <a:cubicBezTo>
                      <a:pt x="36084" y="7913"/>
                      <a:pt x="55188" y="0"/>
                      <a:pt x="75107" y="0"/>
                    </a:cubicBezTo>
                    <a:lnTo>
                      <a:pt x="863740" y="0"/>
                    </a:lnTo>
                    <a:cubicBezTo>
                      <a:pt x="883659" y="0"/>
                      <a:pt x="902764" y="7913"/>
                      <a:pt x="916849" y="21999"/>
                    </a:cubicBezTo>
                    <a:cubicBezTo>
                      <a:pt x="930934" y="36084"/>
                      <a:pt x="938847" y="55188"/>
                      <a:pt x="938847" y="75108"/>
                    </a:cubicBezTo>
                    <a:lnTo>
                      <a:pt x="938847" y="5147597"/>
                    </a:lnTo>
                    <a:close/>
                  </a:path>
                </a:pathLst>
              </a:custGeom>
              <a:solidFill>
                <a:srgbClr val="BA699B"/>
              </a:solidFill>
            </p:spPr>
          </p:sp>
          <p:sp>
            <p:nvSpPr>
              <p:cNvPr id="28" name="Freeform 28"/>
              <p:cNvSpPr/>
              <p:nvPr/>
            </p:nvSpPr>
            <p:spPr>
              <a:xfrm>
                <a:off x="5156200" y="6423025"/>
                <a:ext cx="938847" cy="3863975"/>
              </a:xfrm>
              <a:custGeom>
                <a:avLst/>
                <a:gdLst/>
                <a:ahLst/>
                <a:cxnLst/>
                <a:rect l="l" t="t" r="r" b="b"/>
                <a:pathLst>
                  <a:path w="938847" h="3863975">
                    <a:moveTo>
                      <a:pt x="0" y="3863975"/>
                    </a:moveTo>
                    <a:lnTo>
                      <a:pt x="0" y="75108"/>
                    </a:lnTo>
                    <a:cubicBezTo>
                      <a:pt x="0" y="55188"/>
                      <a:pt x="7913" y="36084"/>
                      <a:pt x="21999" y="21999"/>
                    </a:cubicBezTo>
                    <a:cubicBezTo>
                      <a:pt x="36084" y="7913"/>
                      <a:pt x="55188" y="0"/>
                      <a:pt x="75108" y="0"/>
                    </a:cubicBezTo>
                    <a:lnTo>
                      <a:pt x="863740" y="0"/>
                    </a:lnTo>
                    <a:cubicBezTo>
                      <a:pt x="883659" y="0"/>
                      <a:pt x="902764" y="7913"/>
                      <a:pt x="916849" y="21999"/>
                    </a:cubicBezTo>
                    <a:cubicBezTo>
                      <a:pt x="930934" y="36084"/>
                      <a:pt x="938847" y="55188"/>
                      <a:pt x="938847" y="75108"/>
                    </a:cubicBezTo>
                    <a:lnTo>
                      <a:pt x="938847" y="3863975"/>
                    </a:lnTo>
                    <a:close/>
                  </a:path>
                </a:pathLst>
              </a:custGeom>
              <a:solidFill>
                <a:srgbClr val="BA699B"/>
              </a:solidFill>
            </p:spPr>
          </p:sp>
          <p:sp>
            <p:nvSpPr>
              <p:cNvPr id="29" name="Freeform 29"/>
              <p:cNvSpPr/>
              <p:nvPr/>
            </p:nvSpPr>
            <p:spPr>
              <a:xfrm>
                <a:off x="7252176" y="4879975"/>
                <a:ext cx="938848" cy="5407025"/>
              </a:xfrm>
              <a:custGeom>
                <a:avLst/>
                <a:gdLst/>
                <a:ahLst/>
                <a:cxnLst/>
                <a:rect l="l" t="t" r="r" b="b"/>
                <a:pathLst>
                  <a:path w="938848" h="5407025">
                    <a:moveTo>
                      <a:pt x="0" y="5407025"/>
                    </a:moveTo>
                    <a:lnTo>
                      <a:pt x="0" y="75108"/>
                    </a:lnTo>
                    <a:cubicBezTo>
                      <a:pt x="0" y="55188"/>
                      <a:pt x="7913" y="36084"/>
                      <a:pt x="21999" y="21999"/>
                    </a:cubicBezTo>
                    <a:cubicBezTo>
                      <a:pt x="36084" y="7913"/>
                      <a:pt x="55188" y="0"/>
                      <a:pt x="75108" y="0"/>
                    </a:cubicBezTo>
                    <a:lnTo>
                      <a:pt x="863740" y="0"/>
                    </a:lnTo>
                    <a:cubicBezTo>
                      <a:pt x="883660" y="0"/>
                      <a:pt x="902764" y="7913"/>
                      <a:pt x="916849" y="21999"/>
                    </a:cubicBezTo>
                    <a:cubicBezTo>
                      <a:pt x="930935" y="36084"/>
                      <a:pt x="938848" y="55188"/>
                      <a:pt x="938848" y="75108"/>
                    </a:cubicBezTo>
                    <a:lnTo>
                      <a:pt x="938848" y="5407025"/>
                    </a:lnTo>
                    <a:close/>
                  </a:path>
                </a:pathLst>
              </a:custGeom>
              <a:solidFill>
                <a:srgbClr val="BA699B"/>
              </a:solidFill>
            </p:spPr>
          </p:sp>
          <p:sp>
            <p:nvSpPr>
              <p:cNvPr id="30" name="Freeform 30"/>
              <p:cNvSpPr/>
              <p:nvPr/>
            </p:nvSpPr>
            <p:spPr>
              <a:xfrm>
                <a:off x="9348153" y="1793875"/>
                <a:ext cx="938847" cy="8493125"/>
              </a:xfrm>
              <a:custGeom>
                <a:avLst/>
                <a:gdLst/>
                <a:ahLst/>
                <a:cxnLst/>
                <a:rect l="l" t="t" r="r" b="b"/>
                <a:pathLst>
                  <a:path w="938847" h="8493125">
                    <a:moveTo>
                      <a:pt x="0" y="8493125"/>
                    </a:moveTo>
                    <a:lnTo>
                      <a:pt x="0" y="75108"/>
                    </a:lnTo>
                    <a:cubicBezTo>
                      <a:pt x="0" y="55188"/>
                      <a:pt x="7913" y="36084"/>
                      <a:pt x="21998" y="21999"/>
                    </a:cubicBezTo>
                    <a:cubicBezTo>
                      <a:pt x="36083" y="7913"/>
                      <a:pt x="55188" y="0"/>
                      <a:pt x="75107" y="0"/>
                    </a:cubicBezTo>
                    <a:lnTo>
                      <a:pt x="863739" y="0"/>
                    </a:lnTo>
                    <a:cubicBezTo>
                      <a:pt x="883659" y="0"/>
                      <a:pt x="902763" y="7913"/>
                      <a:pt x="916848" y="21999"/>
                    </a:cubicBezTo>
                    <a:cubicBezTo>
                      <a:pt x="930934" y="36084"/>
                      <a:pt x="938847" y="55188"/>
                      <a:pt x="938847" y="75108"/>
                    </a:cubicBezTo>
                    <a:lnTo>
                      <a:pt x="938847" y="8493125"/>
                    </a:lnTo>
                    <a:close/>
                  </a:path>
                </a:pathLst>
              </a:custGeom>
              <a:solidFill>
                <a:srgbClr val="BA699B"/>
              </a:solidFill>
            </p:spPr>
          </p:sp>
        </p:grpSp>
      </p:grpSp>
      <p:grpSp>
        <p:nvGrpSpPr>
          <p:cNvPr id="31" name="Group 31"/>
          <p:cNvGrpSpPr/>
          <p:nvPr/>
        </p:nvGrpSpPr>
        <p:grpSpPr>
          <a:xfrm>
            <a:off x="5557674" y="4876099"/>
            <a:ext cx="358137" cy="892940"/>
            <a:chOff x="0" y="0"/>
            <a:chExt cx="767616" cy="1913890"/>
          </a:xfrm>
        </p:grpSpPr>
        <p:sp>
          <p:nvSpPr>
            <p:cNvPr id="32" name="Freeform 32"/>
            <p:cNvSpPr/>
            <p:nvPr/>
          </p:nvSpPr>
          <p:spPr>
            <a:xfrm>
              <a:off x="0" y="0"/>
              <a:ext cx="767616" cy="1913890"/>
            </a:xfrm>
            <a:custGeom>
              <a:avLst/>
              <a:gdLst/>
              <a:ahLst/>
              <a:cxnLst/>
              <a:rect l="l" t="t" r="r" b="b"/>
              <a:pathLst>
                <a:path w="767616" h="1913890">
                  <a:moveTo>
                    <a:pt x="0" y="0"/>
                  </a:moveTo>
                  <a:lnTo>
                    <a:pt x="767616" y="0"/>
                  </a:lnTo>
                  <a:lnTo>
                    <a:pt x="767616" y="1913890"/>
                  </a:lnTo>
                  <a:lnTo>
                    <a:pt x="0" y="1913890"/>
                  </a:lnTo>
                  <a:close/>
                </a:path>
              </a:pathLst>
            </a:custGeom>
            <a:solidFill>
              <a:srgbClr val="BA699B"/>
            </a:solidFill>
          </p:spPr>
        </p:sp>
      </p:grpSp>
      <p:grpSp>
        <p:nvGrpSpPr>
          <p:cNvPr id="33" name="Group 33"/>
          <p:cNvGrpSpPr/>
          <p:nvPr/>
        </p:nvGrpSpPr>
        <p:grpSpPr>
          <a:xfrm>
            <a:off x="2120871" y="7142645"/>
            <a:ext cx="14235012" cy="1616966"/>
            <a:chOff x="0" y="0"/>
            <a:chExt cx="18980017" cy="2155954"/>
          </a:xfrm>
        </p:grpSpPr>
        <p:sp>
          <p:nvSpPr>
            <p:cNvPr id="34" name="TextBox 34"/>
            <p:cNvSpPr txBox="1"/>
            <p:nvPr/>
          </p:nvSpPr>
          <p:spPr>
            <a:xfrm>
              <a:off x="0" y="0"/>
              <a:ext cx="18980017" cy="1701800"/>
            </a:xfrm>
            <a:prstGeom prst="rect">
              <a:avLst/>
            </a:prstGeom>
          </p:spPr>
          <p:txBody>
            <a:bodyPr lIns="0" tIns="0" rIns="0" bIns="0" rtlCol="0" anchor="t">
              <a:spAutoFit/>
            </a:bodyPr>
            <a:lstStyle/>
            <a:p>
              <a:pPr algn="ctr">
                <a:lnSpc>
                  <a:spcPts val="5040"/>
                </a:lnSpc>
                <a:spcBef>
                  <a:spcPct val="0"/>
                </a:spcBef>
              </a:pPr>
              <a:r>
                <a:rPr lang="en-US" sz="4200">
                  <a:solidFill>
                    <a:srgbClr val="FFFFFF"/>
                  </a:solidFill>
                  <a:latin typeface="DM Sans Bold"/>
                </a:rPr>
                <a:t>People with disabilities are almost 2 times more likely to have income less than $35,000.</a:t>
              </a:r>
            </a:p>
          </p:txBody>
        </p:sp>
        <p:sp>
          <p:nvSpPr>
            <p:cNvPr id="35" name="TextBox 35"/>
            <p:cNvSpPr txBox="1"/>
            <p:nvPr/>
          </p:nvSpPr>
          <p:spPr>
            <a:xfrm>
              <a:off x="771240" y="1831079"/>
              <a:ext cx="17178536" cy="324875"/>
            </a:xfrm>
            <a:prstGeom prst="rect">
              <a:avLst/>
            </a:prstGeom>
          </p:spPr>
          <p:txBody>
            <a:bodyPr lIns="0" tIns="0" rIns="0" bIns="0" rtlCol="0" anchor="t">
              <a:spAutoFit/>
            </a:bodyPr>
            <a:lstStyle/>
            <a:p>
              <a:pPr algn="ctr">
                <a:lnSpc>
                  <a:spcPts val="1960"/>
                </a:lnSpc>
              </a:pPr>
              <a:r>
                <a:rPr lang="en-US" sz="1400" dirty="0">
                  <a:solidFill>
                    <a:srgbClr val="FFFFFF"/>
                  </a:solidFill>
                  <a:latin typeface="DM Sans Bold"/>
                </a:rPr>
                <a:t>The Financial Challenge of Disability (nationaldisabilityinstitute.org)</a:t>
              </a:r>
            </a:p>
          </p:txBody>
        </p:sp>
      </p:grpSp>
      <p:sp>
        <p:nvSpPr>
          <p:cNvPr id="36" name="TextBox 36"/>
          <p:cNvSpPr txBox="1"/>
          <p:nvPr/>
        </p:nvSpPr>
        <p:spPr>
          <a:xfrm>
            <a:off x="5337898" y="306899"/>
            <a:ext cx="7800958" cy="821055"/>
          </a:xfrm>
          <a:prstGeom prst="rect">
            <a:avLst/>
          </a:prstGeom>
        </p:spPr>
        <p:txBody>
          <a:bodyPr lIns="0" tIns="0" rIns="0" bIns="0" rtlCol="0" anchor="t">
            <a:spAutoFit/>
          </a:bodyPr>
          <a:lstStyle/>
          <a:p>
            <a:pPr algn="ctr">
              <a:lnSpc>
                <a:spcPts val="6719"/>
              </a:lnSpc>
            </a:pPr>
            <a:r>
              <a:rPr lang="en-US" sz="4800">
                <a:solidFill>
                  <a:srgbClr val="FFFFFF"/>
                </a:solidFill>
                <a:latin typeface="DM Sans"/>
              </a:rPr>
              <a:t>Annual Household Incomes</a:t>
            </a:r>
          </a:p>
        </p:txBody>
      </p:sp>
      <p:grpSp>
        <p:nvGrpSpPr>
          <p:cNvPr id="37" name="Group 37"/>
          <p:cNvGrpSpPr/>
          <p:nvPr/>
        </p:nvGrpSpPr>
        <p:grpSpPr>
          <a:xfrm>
            <a:off x="5557674" y="3540837"/>
            <a:ext cx="358137" cy="892940"/>
            <a:chOff x="0" y="0"/>
            <a:chExt cx="767616" cy="1913890"/>
          </a:xfrm>
        </p:grpSpPr>
        <p:sp>
          <p:nvSpPr>
            <p:cNvPr id="38" name="Freeform 38"/>
            <p:cNvSpPr/>
            <p:nvPr/>
          </p:nvSpPr>
          <p:spPr>
            <a:xfrm>
              <a:off x="0" y="0"/>
              <a:ext cx="767616" cy="1913890"/>
            </a:xfrm>
            <a:custGeom>
              <a:avLst/>
              <a:gdLst/>
              <a:ahLst/>
              <a:cxnLst/>
              <a:rect l="l" t="t" r="r" b="b"/>
              <a:pathLst>
                <a:path w="767616" h="1913890">
                  <a:moveTo>
                    <a:pt x="0" y="0"/>
                  </a:moveTo>
                  <a:lnTo>
                    <a:pt x="767616" y="0"/>
                  </a:lnTo>
                  <a:lnTo>
                    <a:pt x="767616" y="1913890"/>
                  </a:lnTo>
                  <a:lnTo>
                    <a:pt x="0" y="1913890"/>
                  </a:lnTo>
                  <a:close/>
                </a:path>
              </a:pathLst>
            </a:custGeom>
            <a:solidFill>
              <a:srgbClr val="91BE74"/>
            </a:solidFill>
          </p:spPr>
        </p:sp>
      </p:grpSp>
      <p:sp>
        <p:nvSpPr>
          <p:cNvPr id="39" name="TextBox 39"/>
          <p:cNvSpPr txBox="1"/>
          <p:nvPr/>
        </p:nvSpPr>
        <p:spPr>
          <a:xfrm>
            <a:off x="3183830" y="3760612"/>
            <a:ext cx="2154068" cy="405765"/>
          </a:xfrm>
          <a:prstGeom prst="rect">
            <a:avLst/>
          </a:prstGeom>
        </p:spPr>
        <p:txBody>
          <a:bodyPr lIns="0" tIns="0" rIns="0" bIns="0" rtlCol="0" anchor="t">
            <a:spAutoFit/>
          </a:bodyPr>
          <a:lstStyle/>
          <a:p>
            <a:pPr>
              <a:lnSpc>
                <a:spcPts val="3359"/>
              </a:lnSpc>
            </a:pPr>
            <a:r>
              <a:rPr lang="en-US" sz="2400">
                <a:solidFill>
                  <a:srgbClr val="FFFFFF"/>
                </a:solidFill>
                <a:latin typeface="DM Sans"/>
              </a:rPr>
              <a:t>With Disability </a:t>
            </a:r>
          </a:p>
        </p:txBody>
      </p:sp>
      <p:sp>
        <p:nvSpPr>
          <p:cNvPr id="40" name="TextBox 40"/>
          <p:cNvSpPr txBox="1"/>
          <p:nvPr/>
        </p:nvSpPr>
        <p:spPr>
          <a:xfrm>
            <a:off x="3183830" y="5095875"/>
            <a:ext cx="2154068" cy="405765"/>
          </a:xfrm>
          <a:prstGeom prst="rect">
            <a:avLst/>
          </a:prstGeom>
        </p:spPr>
        <p:txBody>
          <a:bodyPr lIns="0" tIns="0" rIns="0" bIns="0" rtlCol="0" anchor="t">
            <a:spAutoFit/>
          </a:bodyPr>
          <a:lstStyle/>
          <a:p>
            <a:pPr algn="ctr">
              <a:lnSpc>
                <a:spcPts val="3359"/>
              </a:lnSpc>
            </a:pPr>
            <a:r>
              <a:rPr lang="en-US" sz="2400">
                <a:solidFill>
                  <a:srgbClr val="FFFFFF"/>
                </a:solidFill>
                <a:latin typeface="DM Sans"/>
              </a:rPr>
              <a:t>No Disability </a:t>
            </a:r>
          </a:p>
        </p:txBody>
      </p:sp>
      <p:sp>
        <p:nvSpPr>
          <p:cNvPr id="41" name="TextBox 41"/>
          <p:cNvSpPr txBox="1"/>
          <p:nvPr/>
        </p:nvSpPr>
        <p:spPr>
          <a:xfrm>
            <a:off x="524455" y="9592267"/>
            <a:ext cx="281285" cy="306705"/>
          </a:xfrm>
          <a:prstGeom prst="rect">
            <a:avLst/>
          </a:prstGeom>
        </p:spPr>
        <p:txBody>
          <a:bodyPr lIns="0" tIns="0" rIns="0" bIns="0" rtlCol="0" anchor="t">
            <a:spAutoFit/>
          </a:bodyPr>
          <a:lstStyle/>
          <a:p>
            <a:pPr algn="ctr">
              <a:lnSpc>
                <a:spcPts val="2520"/>
              </a:lnSpc>
            </a:pPr>
            <a:r>
              <a:rPr lang="en-US" sz="1800" dirty="0">
                <a:solidFill>
                  <a:srgbClr val="FFFFFF"/>
                </a:solidFill>
                <a:latin typeface="DM Sans Bold"/>
              </a:rPr>
              <a:t>19</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65F94"/>
        </a:solidFill>
        <a:effectLst/>
      </p:bgPr>
    </p:bg>
    <p:spTree>
      <p:nvGrpSpPr>
        <p:cNvPr id="1" name=""/>
        <p:cNvGrpSpPr/>
        <p:nvPr/>
      </p:nvGrpSpPr>
      <p:grpSpPr>
        <a:xfrm>
          <a:off x="0" y="0"/>
          <a:ext cx="0" cy="0"/>
          <a:chOff x="0" y="0"/>
          <a:chExt cx="0" cy="0"/>
        </a:xfrm>
      </p:grpSpPr>
      <p:sp>
        <p:nvSpPr>
          <p:cNvPr id="2" name="TextBox 2"/>
          <p:cNvSpPr txBox="1"/>
          <p:nvPr/>
        </p:nvSpPr>
        <p:spPr>
          <a:xfrm>
            <a:off x="4451672" y="9048750"/>
            <a:ext cx="9990683" cy="209550"/>
          </a:xfrm>
          <a:prstGeom prst="rect">
            <a:avLst/>
          </a:prstGeom>
        </p:spPr>
        <p:txBody>
          <a:bodyPr lIns="0" tIns="0" rIns="0" bIns="0" rtlCol="0" anchor="t">
            <a:spAutoFit/>
          </a:bodyPr>
          <a:lstStyle/>
          <a:p>
            <a:pPr algn="ctr">
              <a:lnSpc>
                <a:spcPts val="1680"/>
              </a:lnSpc>
              <a:spcBef>
                <a:spcPct val="0"/>
              </a:spcBef>
            </a:pPr>
            <a:r>
              <a:rPr lang="en-US" sz="1400">
                <a:solidFill>
                  <a:srgbClr val="FFFFFF"/>
                </a:solidFill>
                <a:latin typeface="DM Sans Bold"/>
              </a:rPr>
              <a:t>DISABILITY, RACE, AND ETHNICITY Income, Banking, and Credit Inequality Infographic (nationaldisabilityinstitute.org)</a:t>
            </a:r>
          </a:p>
        </p:txBody>
      </p:sp>
      <p:sp>
        <p:nvSpPr>
          <p:cNvPr id="3" name="TextBox 3"/>
          <p:cNvSpPr txBox="1"/>
          <p:nvPr/>
        </p:nvSpPr>
        <p:spPr>
          <a:xfrm>
            <a:off x="2280777" y="6574647"/>
            <a:ext cx="13317478" cy="2198370"/>
          </a:xfrm>
          <a:prstGeom prst="rect">
            <a:avLst/>
          </a:prstGeom>
        </p:spPr>
        <p:txBody>
          <a:bodyPr lIns="0" tIns="0" rIns="0" bIns="0" rtlCol="0" anchor="t">
            <a:spAutoFit/>
          </a:bodyPr>
          <a:lstStyle/>
          <a:p>
            <a:pPr algn="ctr">
              <a:lnSpc>
                <a:spcPts val="5880"/>
              </a:lnSpc>
            </a:pPr>
            <a:r>
              <a:rPr lang="en-US" sz="4200">
                <a:solidFill>
                  <a:srgbClr val="FFFFFF"/>
                </a:solidFill>
                <a:latin typeface="DM Sans Bold"/>
              </a:rPr>
              <a:t>A higher percentage of Black &amp; Latinx households with a disability have a household income of less than $15,000 per year.</a:t>
            </a:r>
          </a:p>
        </p:txBody>
      </p:sp>
      <p:pic>
        <p:nvPicPr>
          <p:cNvPr id="4"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886268" y="7974317"/>
            <a:ext cx="1922074" cy="1924654"/>
          </a:xfrm>
          <a:prstGeom prst="rect">
            <a:avLst/>
          </a:prstGeom>
        </p:spPr>
      </p:pic>
      <p:grpSp>
        <p:nvGrpSpPr>
          <p:cNvPr id="5" name="Group 5"/>
          <p:cNvGrpSpPr/>
          <p:nvPr/>
        </p:nvGrpSpPr>
        <p:grpSpPr>
          <a:xfrm>
            <a:off x="5644234" y="537344"/>
            <a:ext cx="7058371" cy="5440448"/>
            <a:chOff x="0" y="0"/>
            <a:chExt cx="9411162" cy="7253930"/>
          </a:xfrm>
        </p:grpSpPr>
        <p:grpSp>
          <p:nvGrpSpPr>
            <p:cNvPr id="6" name="Group 6"/>
            <p:cNvGrpSpPr/>
            <p:nvPr/>
          </p:nvGrpSpPr>
          <p:grpSpPr>
            <a:xfrm>
              <a:off x="48781" y="3645184"/>
              <a:ext cx="2641636" cy="3608746"/>
              <a:chOff x="0" y="0"/>
              <a:chExt cx="600162" cy="819883"/>
            </a:xfrm>
          </p:grpSpPr>
          <p:sp>
            <p:nvSpPr>
              <p:cNvPr id="7" name="Freeform 7"/>
              <p:cNvSpPr/>
              <p:nvPr/>
            </p:nvSpPr>
            <p:spPr>
              <a:xfrm>
                <a:off x="0" y="0"/>
                <a:ext cx="600162" cy="819883"/>
              </a:xfrm>
              <a:custGeom>
                <a:avLst/>
                <a:gdLst/>
                <a:ahLst/>
                <a:cxnLst/>
                <a:rect l="l" t="t" r="r" b="b"/>
                <a:pathLst>
                  <a:path w="600162" h="819883">
                    <a:moveTo>
                      <a:pt x="0" y="0"/>
                    </a:moveTo>
                    <a:lnTo>
                      <a:pt x="600162" y="0"/>
                    </a:lnTo>
                    <a:lnTo>
                      <a:pt x="600162" y="819883"/>
                    </a:lnTo>
                    <a:lnTo>
                      <a:pt x="0" y="819883"/>
                    </a:lnTo>
                    <a:close/>
                  </a:path>
                </a:pathLst>
              </a:custGeom>
              <a:solidFill>
                <a:srgbClr val="BA699B"/>
              </a:solidFill>
            </p:spPr>
          </p:sp>
        </p:grpSp>
        <p:grpSp>
          <p:nvGrpSpPr>
            <p:cNvPr id="8" name="Group 8"/>
            <p:cNvGrpSpPr/>
            <p:nvPr/>
          </p:nvGrpSpPr>
          <p:grpSpPr>
            <a:xfrm>
              <a:off x="3396146" y="2722762"/>
              <a:ext cx="2641636" cy="4531168"/>
              <a:chOff x="0" y="0"/>
              <a:chExt cx="600162" cy="1029451"/>
            </a:xfrm>
          </p:grpSpPr>
          <p:sp>
            <p:nvSpPr>
              <p:cNvPr id="9" name="Freeform 9"/>
              <p:cNvSpPr/>
              <p:nvPr/>
            </p:nvSpPr>
            <p:spPr>
              <a:xfrm>
                <a:off x="0" y="0"/>
                <a:ext cx="600162" cy="1029451"/>
              </a:xfrm>
              <a:custGeom>
                <a:avLst/>
                <a:gdLst/>
                <a:ahLst/>
                <a:cxnLst/>
                <a:rect l="l" t="t" r="r" b="b"/>
                <a:pathLst>
                  <a:path w="600162" h="1029451">
                    <a:moveTo>
                      <a:pt x="0" y="0"/>
                    </a:moveTo>
                    <a:lnTo>
                      <a:pt x="600162" y="0"/>
                    </a:lnTo>
                    <a:lnTo>
                      <a:pt x="600162" y="1029451"/>
                    </a:lnTo>
                    <a:lnTo>
                      <a:pt x="0" y="1029451"/>
                    </a:lnTo>
                    <a:close/>
                  </a:path>
                </a:pathLst>
              </a:custGeom>
              <a:solidFill>
                <a:srgbClr val="BA699B"/>
              </a:solidFill>
            </p:spPr>
          </p:sp>
        </p:grpSp>
        <p:grpSp>
          <p:nvGrpSpPr>
            <p:cNvPr id="10" name="Group 10"/>
            <p:cNvGrpSpPr/>
            <p:nvPr/>
          </p:nvGrpSpPr>
          <p:grpSpPr>
            <a:xfrm>
              <a:off x="6720745" y="1356835"/>
              <a:ext cx="2641636" cy="5897096"/>
              <a:chOff x="0" y="0"/>
              <a:chExt cx="600162" cy="1339780"/>
            </a:xfrm>
          </p:grpSpPr>
          <p:sp>
            <p:nvSpPr>
              <p:cNvPr id="11" name="Freeform 11"/>
              <p:cNvSpPr/>
              <p:nvPr/>
            </p:nvSpPr>
            <p:spPr>
              <a:xfrm>
                <a:off x="0" y="0"/>
                <a:ext cx="600162" cy="1339780"/>
              </a:xfrm>
              <a:custGeom>
                <a:avLst/>
                <a:gdLst/>
                <a:ahLst/>
                <a:cxnLst/>
                <a:rect l="l" t="t" r="r" b="b"/>
                <a:pathLst>
                  <a:path w="600162" h="1339780">
                    <a:moveTo>
                      <a:pt x="0" y="0"/>
                    </a:moveTo>
                    <a:lnTo>
                      <a:pt x="600162" y="0"/>
                    </a:lnTo>
                    <a:lnTo>
                      <a:pt x="600162" y="1339780"/>
                    </a:lnTo>
                    <a:lnTo>
                      <a:pt x="0" y="1339780"/>
                    </a:lnTo>
                    <a:close/>
                  </a:path>
                </a:pathLst>
              </a:custGeom>
              <a:solidFill>
                <a:srgbClr val="BA699B"/>
              </a:solidFill>
            </p:spPr>
          </p:sp>
        </p:grpSp>
        <p:pic>
          <p:nvPicPr>
            <p:cNvPr id="12" name="Picture 12"/>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6671964" y="0"/>
              <a:ext cx="2739198" cy="2662011"/>
            </a:xfrm>
            <a:prstGeom prst="rect">
              <a:avLst/>
            </a:prstGeom>
          </p:spPr>
        </p:pic>
        <p:pic>
          <p:nvPicPr>
            <p:cNvPr id="13" name="Picture 13"/>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3347365" y="1331005"/>
              <a:ext cx="2739198" cy="2662011"/>
            </a:xfrm>
            <a:prstGeom prst="rect">
              <a:avLst/>
            </a:prstGeom>
          </p:spPr>
        </p:pic>
        <p:pic>
          <p:nvPicPr>
            <p:cNvPr id="14" name="Picture 14"/>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0" y="2314179"/>
              <a:ext cx="2739198" cy="2662011"/>
            </a:xfrm>
            <a:prstGeom prst="rect">
              <a:avLst/>
            </a:prstGeom>
          </p:spPr>
        </p:pic>
        <p:sp>
          <p:nvSpPr>
            <p:cNvPr id="15" name="TextBox 15"/>
            <p:cNvSpPr txBox="1"/>
            <p:nvPr/>
          </p:nvSpPr>
          <p:spPr>
            <a:xfrm>
              <a:off x="4096321" y="4257757"/>
              <a:ext cx="1218520" cy="1083945"/>
            </a:xfrm>
            <a:prstGeom prst="rect">
              <a:avLst/>
            </a:prstGeom>
          </p:spPr>
          <p:txBody>
            <a:bodyPr lIns="0" tIns="0" rIns="0" bIns="0" rtlCol="0" anchor="t">
              <a:spAutoFit/>
            </a:bodyPr>
            <a:lstStyle/>
            <a:p>
              <a:pPr algn="ctr">
                <a:lnSpc>
                  <a:spcPts val="3359"/>
                </a:lnSpc>
              </a:pPr>
              <a:r>
                <a:rPr lang="en-US" sz="2400">
                  <a:solidFill>
                    <a:srgbClr val="FFFFFF"/>
                  </a:solidFill>
                  <a:latin typeface="DM Sans"/>
                </a:rPr>
                <a:t>Latinx</a:t>
              </a:r>
            </a:p>
            <a:p>
              <a:pPr algn="ctr">
                <a:lnSpc>
                  <a:spcPts val="3359"/>
                </a:lnSpc>
              </a:pPr>
              <a:r>
                <a:rPr lang="en-US" sz="2400">
                  <a:solidFill>
                    <a:srgbClr val="FFFFFF"/>
                  </a:solidFill>
                  <a:latin typeface="DM Sans"/>
                </a:rPr>
                <a:t>33.3%</a:t>
              </a:r>
            </a:p>
          </p:txBody>
        </p:sp>
        <p:sp>
          <p:nvSpPr>
            <p:cNvPr id="16" name="TextBox 16"/>
            <p:cNvSpPr txBox="1"/>
            <p:nvPr/>
          </p:nvSpPr>
          <p:spPr>
            <a:xfrm>
              <a:off x="7433380" y="2909071"/>
              <a:ext cx="1216366" cy="1083945"/>
            </a:xfrm>
            <a:prstGeom prst="rect">
              <a:avLst/>
            </a:prstGeom>
          </p:spPr>
          <p:txBody>
            <a:bodyPr lIns="0" tIns="0" rIns="0" bIns="0" rtlCol="0" anchor="t">
              <a:spAutoFit/>
            </a:bodyPr>
            <a:lstStyle/>
            <a:p>
              <a:pPr algn="ctr">
                <a:lnSpc>
                  <a:spcPts val="3359"/>
                </a:lnSpc>
              </a:pPr>
              <a:r>
                <a:rPr lang="en-US" sz="2400">
                  <a:solidFill>
                    <a:srgbClr val="FFFFFF"/>
                  </a:solidFill>
                  <a:latin typeface="DM Sans"/>
                </a:rPr>
                <a:t>Black</a:t>
              </a:r>
            </a:p>
            <a:p>
              <a:pPr algn="ctr">
                <a:lnSpc>
                  <a:spcPts val="3359"/>
                </a:lnSpc>
              </a:pPr>
              <a:r>
                <a:rPr lang="en-US" sz="2400">
                  <a:solidFill>
                    <a:srgbClr val="FFFFFF"/>
                  </a:solidFill>
                  <a:latin typeface="DM Sans"/>
                </a:rPr>
                <a:t>45.2%</a:t>
              </a:r>
            </a:p>
          </p:txBody>
        </p:sp>
        <p:sp>
          <p:nvSpPr>
            <p:cNvPr id="17" name="TextBox 17"/>
            <p:cNvSpPr txBox="1"/>
            <p:nvPr/>
          </p:nvSpPr>
          <p:spPr>
            <a:xfrm>
              <a:off x="766478" y="5057596"/>
              <a:ext cx="1206242" cy="1083945"/>
            </a:xfrm>
            <a:prstGeom prst="rect">
              <a:avLst/>
            </a:prstGeom>
          </p:spPr>
          <p:txBody>
            <a:bodyPr lIns="0" tIns="0" rIns="0" bIns="0" rtlCol="0" anchor="t">
              <a:spAutoFit/>
            </a:bodyPr>
            <a:lstStyle/>
            <a:p>
              <a:pPr algn="ctr">
                <a:lnSpc>
                  <a:spcPts val="3359"/>
                </a:lnSpc>
              </a:pPr>
              <a:r>
                <a:rPr lang="en-US" sz="2400">
                  <a:solidFill>
                    <a:srgbClr val="FFFFFF"/>
                  </a:solidFill>
                  <a:latin typeface="DM Sans"/>
                </a:rPr>
                <a:t>White</a:t>
              </a:r>
            </a:p>
            <a:p>
              <a:pPr algn="ctr">
                <a:lnSpc>
                  <a:spcPts val="3359"/>
                </a:lnSpc>
              </a:pPr>
              <a:r>
                <a:rPr lang="en-US" sz="2400">
                  <a:solidFill>
                    <a:srgbClr val="FFFFFF"/>
                  </a:solidFill>
                  <a:latin typeface="DM Sans"/>
                </a:rPr>
                <a:t>27.4%</a:t>
              </a:r>
            </a:p>
          </p:txBody>
        </p:sp>
        <p:pic>
          <p:nvPicPr>
            <p:cNvPr id="18" name="Picture 18"/>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7502031" y="6345412"/>
              <a:ext cx="1079063" cy="758041"/>
            </a:xfrm>
            <a:prstGeom prst="rect">
              <a:avLst/>
            </a:prstGeom>
          </p:spPr>
        </p:pic>
        <p:pic>
          <p:nvPicPr>
            <p:cNvPr id="19" name="Picture 19"/>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4126823" y="6345412"/>
              <a:ext cx="1079063" cy="758041"/>
            </a:xfrm>
            <a:prstGeom prst="rect">
              <a:avLst/>
            </a:prstGeom>
          </p:spPr>
        </p:pic>
        <p:pic>
          <p:nvPicPr>
            <p:cNvPr id="20" name="Picture 20"/>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830068" y="6345412"/>
              <a:ext cx="1079063" cy="758041"/>
            </a:xfrm>
            <a:prstGeom prst="rect">
              <a:avLst/>
            </a:prstGeom>
          </p:spPr>
        </p:pic>
      </p:grpSp>
      <p:sp>
        <p:nvSpPr>
          <p:cNvPr id="21" name="TextBox 21"/>
          <p:cNvSpPr txBox="1"/>
          <p:nvPr/>
        </p:nvSpPr>
        <p:spPr>
          <a:xfrm>
            <a:off x="510614" y="9592267"/>
            <a:ext cx="308967" cy="306705"/>
          </a:xfrm>
          <a:prstGeom prst="rect">
            <a:avLst/>
          </a:prstGeom>
        </p:spPr>
        <p:txBody>
          <a:bodyPr lIns="0" tIns="0" rIns="0" bIns="0" rtlCol="0" anchor="t">
            <a:spAutoFit/>
          </a:bodyPr>
          <a:lstStyle/>
          <a:p>
            <a:pPr algn="ctr">
              <a:lnSpc>
                <a:spcPts val="2520"/>
              </a:lnSpc>
            </a:pPr>
            <a:r>
              <a:rPr lang="en-US" sz="1800" dirty="0">
                <a:solidFill>
                  <a:srgbClr val="FFFFFF"/>
                </a:solidFill>
                <a:latin typeface="DM Sans Bold"/>
              </a:rPr>
              <a:t>20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65F9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886268" y="7974317"/>
            <a:ext cx="1922074" cy="192465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6577314" y="1160175"/>
            <a:ext cx="5133373" cy="4377367"/>
          </a:xfrm>
          <a:prstGeom prst="rect">
            <a:avLst/>
          </a:prstGeom>
        </p:spPr>
      </p:pic>
      <p:sp>
        <p:nvSpPr>
          <p:cNvPr id="4" name="TextBox 4"/>
          <p:cNvSpPr txBox="1"/>
          <p:nvPr/>
        </p:nvSpPr>
        <p:spPr>
          <a:xfrm>
            <a:off x="4850519" y="7435740"/>
            <a:ext cx="9373101" cy="247650"/>
          </a:xfrm>
          <a:prstGeom prst="rect">
            <a:avLst/>
          </a:prstGeom>
        </p:spPr>
        <p:txBody>
          <a:bodyPr lIns="0" tIns="0" rIns="0" bIns="0" rtlCol="0" anchor="t">
            <a:spAutoFit/>
          </a:bodyPr>
          <a:lstStyle/>
          <a:p>
            <a:pPr>
              <a:lnSpc>
                <a:spcPts val="1919"/>
              </a:lnSpc>
            </a:pPr>
            <a:r>
              <a:rPr lang="en-US" sz="1599">
                <a:solidFill>
                  <a:srgbClr val="FFFFFF"/>
                </a:solidFill>
                <a:latin typeface="DM Sans Bold"/>
              </a:rPr>
              <a:t>https://www.nationaldisabilityinstitute.org/wp-content/uploads/2018/12/finra-infographic.pdf</a:t>
            </a:r>
          </a:p>
        </p:txBody>
      </p:sp>
      <p:sp>
        <p:nvSpPr>
          <p:cNvPr id="5" name="TextBox 5"/>
          <p:cNvSpPr txBox="1"/>
          <p:nvPr/>
        </p:nvSpPr>
        <p:spPr>
          <a:xfrm>
            <a:off x="2700486" y="5871325"/>
            <a:ext cx="14139714" cy="1276350"/>
          </a:xfrm>
          <a:prstGeom prst="rect">
            <a:avLst/>
          </a:prstGeom>
        </p:spPr>
        <p:txBody>
          <a:bodyPr wrap="square" lIns="0" tIns="0" rIns="0" bIns="0" rtlCol="0" anchor="t">
            <a:spAutoFit/>
          </a:bodyPr>
          <a:lstStyle/>
          <a:p>
            <a:pPr algn="ctr">
              <a:lnSpc>
                <a:spcPts val="5040"/>
              </a:lnSpc>
              <a:spcBef>
                <a:spcPct val="0"/>
              </a:spcBef>
            </a:pPr>
            <a:r>
              <a:rPr lang="en-US" sz="4200" dirty="0">
                <a:solidFill>
                  <a:srgbClr val="FFFFFF"/>
                </a:solidFill>
                <a:latin typeface="DM Sans Bold"/>
              </a:rPr>
              <a:t>People with disabilities are almost 2 times more</a:t>
            </a:r>
          </a:p>
          <a:p>
            <a:pPr algn="ctr">
              <a:lnSpc>
                <a:spcPts val="5040"/>
              </a:lnSpc>
              <a:spcBef>
                <a:spcPct val="0"/>
              </a:spcBef>
            </a:pPr>
            <a:r>
              <a:rPr lang="en-US" sz="4200" dirty="0">
                <a:solidFill>
                  <a:srgbClr val="FFFFFF"/>
                </a:solidFill>
                <a:latin typeface="DM Sans Bold"/>
              </a:rPr>
              <a:t>likely to skip medical treatments because of cost.</a:t>
            </a:r>
          </a:p>
        </p:txBody>
      </p:sp>
      <p:sp>
        <p:nvSpPr>
          <p:cNvPr id="6" name="TextBox 6"/>
          <p:cNvSpPr txBox="1"/>
          <p:nvPr/>
        </p:nvSpPr>
        <p:spPr>
          <a:xfrm>
            <a:off x="530780" y="9592267"/>
            <a:ext cx="268635" cy="306705"/>
          </a:xfrm>
          <a:prstGeom prst="rect">
            <a:avLst/>
          </a:prstGeom>
        </p:spPr>
        <p:txBody>
          <a:bodyPr lIns="0" tIns="0" rIns="0" bIns="0" rtlCol="0" anchor="t">
            <a:spAutoFit/>
          </a:bodyPr>
          <a:lstStyle/>
          <a:p>
            <a:pPr algn="ctr">
              <a:lnSpc>
                <a:spcPts val="2520"/>
              </a:lnSpc>
            </a:pPr>
            <a:r>
              <a:rPr lang="en-US" sz="1800" dirty="0">
                <a:solidFill>
                  <a:srgbClr val="FFFFFF"/>
                </a:solidFill>
                <a:latin typeface="DM Sans Bold"/>
              </a:rPr>
              <a:t>21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FE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2961141" y="1930938"/>
            <a:ext cx="602148" cy="507994"/>
          </a:xfrm>
          <a:prstGeom prst="rect">
            <a:avLst/>
          </a:prstGeom>
        </p:spPr>
      </p:pic>
      <p:pic>
        <p:nvPicPr>
          <p:cNvPr id="3" name="Picture 3"/>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7778328" y="1930938"/>
            <a:ext cx="602148" cy="507994"/>
          </a:xfrm>
          <a:prstGeom prst="rect">
            <a:avLst/>
          </a:prstGeom>
        </p:spPr>
      </p:pic>
      <p:pic>
        <p:nvPicPr>
          <p:cNvPr id="4" name="Picture 4"/>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8380477" y="1930938"/>
            <a:ext cx="602148" cy="507994"/>
          </a:xfrm>
          <a:prstGeom prst="rect">
            <a:avLst/>
          </a:prstGeom>
        </p:spPr>
      </p:pic>
      <p:pic>
        <p:nvPicPr>
          <p:cNvPr id="5" name="Picture 5"/>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8982625" y="1930938"/>
            <a:ext cx="602148" cy="507994"/>
          </a:xfrm>
          <a:prstGeom prst="rect">
            <a:avLst/>
          </a:prstGeom>
        </p:spPr>
      </p:pic>
      <p:pic>
        <p:nvPicPr>
          <p:cNvPr id="6" name="Picture 6"/>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9584774" y="1930938"/>
            <a:ext cx="602148" cy="507994"/>
          </a:xfrm>
          <a:prstGeom prst="rect">
            <a:avLst/>
          </a:prstGeom>
        </p:spPr>
      </p:pic>
      <p:pic>
        <p:nvPicPr>
          <p:cNvPr id="7" name="Picture 7"/>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0186922" y="1930938"/>
            <a:ext cx="602148" cy="507994"/>
          </a:xfrm>
          <a:prstGeom prst="rect">
            <a:avLst/>
          </a:prstGeom>
        </p:spPr>
      </p:pic>
      <p:pic>
        <p:nvPicPr>
          <p:cNvPr id="8" name="Picture 8"/>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0789070" y="1930938"/>
            <a:ext cx="602148" cy="507994"/>
          </a:xfrm>
          <a:prstGeom prst="rect">
            <a:avLst/>
          </a:prstGeom>
        </p:spPr>
      </p:pic>
      <p:pic>
        <p:nvPicPr>
          <p:cNvPr id="9" name="Picture 9"/>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1391219" y="1930938"/>
            <a:ext cx="602148" cy="507994"/>
          </a:xfrm>
          <a:prstGeom prst="rect">
            <a:avLst/>
          </a:prstGeom>
        </p:spPr>
      </p:pic>
      <p:pic>
        <p:nvPicPr>
          <p:cNvPr id="10" name="Picture 10"/>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1993367" y="1930938"/>
            <a:ext cx="602148" cy="507994"/>
          </a:xfrm>
          <a:prstGeom prst="rect">
            <a:avLst/>
          </a:prstGeom>
        </p:spPr>
      </p:pic>
      <p:pic>
        <p:nvPicPr>
          <p:cNvPr id="11" name="Picture 11"/>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2595515" y="1930938"/>
            <a:ext cx="602148" cy="507994"/>
          </a:xfrm>
          <a:prstGeom prst="rect">
            <a:avLst/>
          </a:prstGeom>
        </p:spPr>
      </p:pic>
      <p:pic>
        <p:nvPicPr>
          <p:cNvPr id="12" name="Picture 12"/>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3231950" y="1930938"/>
            <a:ext cx="602148" cy="507994"/>
          </a:xfrm>
          <a:prstGeom prst="rect">
            <a:avLst/>
          </a:prstGeom>
        </p:spPr>
      </p:pic>
      <p:pic>
        <p:nvPicPr>
          <p:cNvPr id="13" name="Picture 13"/>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3563290" y="1930938"/>
            <a:ext cx="602148" cy="507994"/>
          </a:xfrm>
          <a:prstGeom prst="rect">
            <a:avLst/>
          </a:prstGeom>
        </p:spPr>
      </p:pic>
      <p:pic>
        <p:nvPicPr>
          <p:cNvPr id="14" name="Picture 14"/>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4165438" y="1930938"/>
            <a:ext cx="602148" cy="507994"/>
          </a:xfrm>
          <a:prstGeom prst="rect">
            <a:avLst/>
          </a:prstGeom>
        </p:spPr>
      </p:pic>
      <p:pic>
        <p:nvPicPr>
          <p:cNvPr id="15" name="Picture 15"/>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4767586" y="1930938"/>
            <a:ext cx="602148" cy="507994"/>
          </a:xfrm>
          <a:prstGeom prst="rect">
            <a:avLst/>
          </a:prstGeom>
        </p:spPr>
      </p:pic>
      <p:pic>
        <p:nvPicPr>
          <p:cNvPr id="16" name="Picture 16"/>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5369735" y="1930938"/>
            <a:ext cx="602148" cy="507994"/>
          </a:xfrm>
          <a:prstGeom prst="rect">
            <a:avLst/>
          </a:prstGeom>
        </p:spPr>
      </p:pic>
      <p:pic>
        <p:nvPicPr>
          <p:cNvPr id="17" name="Picture 17"/>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5971883" y="1930938"/>
            <a:ext cx="602148" cy="507994"/>
          </a:xfrm>
          <a:prstGeom prst="rect">
            <a:avLst/>
          </a:prstGeom>
        </p:spPr>
      </p:pic>
      <p:pic>
        <p:nvPicPr>
          <p:cNvPr id="18" name="Picture 18"/>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6574032" y="1930938"/>
            <a:ext cx="602148" cy="507994"/>
          </a:xfrm>
          <a:prstGeom prst="rect">
            <a:avLst/>
          </a:prstGeom>
        </p:spPr>
      </p:pic>
      <p:pic>
        <p:nvPicPr>
          <p:cNvPr id="19" name="Picture 19"/>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7176180" y="1930938"/>
            <a:ext cx="602148" cy="507994"/>
          </a:xfrm>
          <a:prstGeom prst="rect">
            <a:avLst/>
          </a:prstGeom>
        </p:spPr>
      </p:pic>
      <p:pic>
        <p:nvPicPr>
          <p:cNvPr id="20" name="Picture 20"/>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3834099" y="1930938"/>
            <a:ext cx="602148" cy="507994"/>
          </a:xfrm>
          <a:prstGeom prst="rect">
            <a:avLst/>
          </a:prstGeom>
        </p:spPr>
      </p:pic>
      <p:grpSp>
        <p:nvGrpSpPr>
          <p:cNvPr id="21" name="Group 21"/>
          <p:cNvGrpSpPr/>
          <p:nvPr/>
        </p:nvGrpSpPr>
        <p:grpSpPr>
          <a:xfrm>
            <a:off x="1926354" y="386823"/>
            <a:ext cx="14435292" cy="2061634"/>
            <a:chOff x="0" y="0"/>
            <a:chExt cx="4181398" cy="597183"/>
          </a:xfrm>
        </p:grpSpPr>
        <p:sp>
          <p:nvSpPr>
            <p:cNvPr id="22" name="Freeform 22"/>
            <p:cNvSpPr/>
            <p:nvPr/>
          </p:nvSpPr>
          <p:spPr>
            <a:xfrm>
              <a:off x="0" y="0"/>
              <a:ext cx="4181398" cy="597183"/>
            </a:xfrm>
            <a:custGeom>
              <a:avLst/>
              <a:gdLst/>
              <a:ahLst/>
              <a:cxnLst/>
              <a:rect l="l" t="t" r="r" b="b"/>
              <a:pathLst>
                <a:path w="4181398" h="597183">
                  <a:moveTo>
                    <a:pt x="0" y="0"/>
                  </a:moveTo>
                  <a:lnTo>
                    <a:pt x="4181398" y="0"/>
                  </a:lnTo>
                  <a:lnTo>
                    <a:pt x="4181398" y="597183"/>
                  </a:lnTo>
                  <a:lnTo>
                    <a:pt x="0" y="597183"/>
                  </a:lnTo>
                  <a:close/>
                </a:path>
              </a:pathLst>
            </a:custGeom>
            <a:solidFill>
              <a:srgbClr val="FFFFFF"/>
            </a:solidFill>
          </p:spPr>
          <p:txBody>
            <a:bodyPr/>
            <a:lstStyle/>
            <a:p>
              <a:endParaRPr lang="en-US" dirty="0"/>
            </a:p>
          </p:txBody>
        </p:sp>
      </p:grpSp>
      <p:grpSp>
        <p:nvGrpSpPr>
          <p:cNvPr id="23" name="Group 23"/>
          <p:cNvGrpSpPr/>
          <p:nvPr/>
        </p:nvGrpSpPr>
        <p:grpSpPr>
          <a:xfrm>
            <a:off x="3196792" y="2675829"/>
            <a:ext cx="11174032" cy="6925323"/>
            <a:chOff x="0" y="0"/>
            <a:chExt cx="14898709" cy="9233764"/>
          </a:xfrm>
        </p:grpSpPr>
        <p:pic>
          <p:nvPicPr>
            <p:cNvPr id="24" name="Picture 24"/>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8599796" y="8574210"/>
              <a:ext cx="781800" cy="659555"/>
            </a:xfrm>
            <a:prstGeom prst="rect">
              <a:avLst/>
            </a:prstGeom>
          </p:spPr>
        </p:pic>
        <p:pic>
          <p:nvPicPr>
            <p:cNvPr id="25" name="Picture 25"/>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0" y="0"/>
              <a:ext cx="781800" cy="659555"/>
            </a:xfrm>
            <a:prstGeom prst="rect">
              <a:avLst/>
            </a:prstGeom>
          </p:spPr>
        </p:pic>
        <p:pic>
          <p:nvPicPr>
            <p:cNvPr id="26" name="Picture 26"/>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6254397" y="0"/>
              <a:ext cx="781800" cy="659555"/>
            </a:xfrm>
            <a:prstGeom prst="rect">
              <a:avLst/>
            </a:prstGeom>
          </p:spPr>
        </p:pic>
        <p:pic>
          <p:nvPicPr>
            <p:cNvPr id="27" name="Picture 27"/>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7036197" y="0"/>
              <a:ext cx="781800" cy="659555"/>
            </a:xfrm>
            <a:prstGeom prst="rect">
              <a:avLst/>
            </a:prstGeom>
          </p:spPr>
        </p:pic>
        <p:pic>
          <p:nvPicPr>
            <p:cNvPr id="28" name="Picture 28"/>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7817996" y="0"/>
              <a:ext cx="781800" cy="659555"/>
            </a:xfrm>
            <a:prstGeom prst="rect">
              <a:avLst/>
            </a:prstGeom>
          </p:spPr>
        </p:pic>
        <p:pic>
          <p:nvPicPr>
            <p:cNvPr id="29" name="Picture 29"/>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8599796" y="0"/>
              <a:ext cx="781800" cy="659555"/>
            </a:xfrm>
            <a:prstGeom prst="rect">
              <a:avLst/>
            </a:prstGeom>
          </p:spPr>
        </p:pic>
        <p:pic>
          <p:nvPicPr>
            <p:cNvPr id="30" name="Picture 30"/>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9381596" y="0"/>
              <a:ext cx="781800" cy="659555"/>
            </a:xfrm>
            <a:prstGeom prst="rect">
              <a:avLst/>
            </a:prstGeom>
          </p:spPr>
        </p:pic>
        <p:pic>
          <p:nvPicPr>
            <p:cNvPr id="31" name="Picture 31"/>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10163395" y="0"/>
              <a:ext cx="781800" cy="659555"/>
            </a:xfrm>
            <a:prstGeom prst="rect">
              <a:avLst/>
            </a:prstGeom>
          </p:spPr>
        </p:pic>
        <p:pic>
          <p:nvPicPr>
            <p:cNvPr id="32" name="Picture 32"/>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10945195" y="0"/>
              <a:ext cx="781800" cy="659555"/>
            </a:xfrm>
            <a:prstGeom prst="rect">
              <a:avLst/>
            </a:prstGeom>
          </p:spPr>
        </p:pic>
        <p:pic>
          <p:nvPicPr>
            <p:cNvPr id="33" name="Picture 33"/>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11726995" y="0"/>
              <a:ext cx="781800" cy="659555"/>
            </a:xfrm>
            <a:prstGeom prst="rect">
              <a:avLst/>
            </a:prstGeom>
          </p:spPr>
        </p:pic>
        <p:pic>
          <p:nvPicPr>
            <p:cNvPr id="34" name="Picture 34"/>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12508794" y="0"/>
              <a:ext cx="781800" cy="659555"/>
            </a:xfrm>
            <a:prstGeom prst="rect">
              <a:avLst/>
            </a:prstGeom>
          </p:spPr>
        </p:pic>
        <p:pic>
          <p:nvPicPr>
            <p:cNvPr id="35" name="Picture 35"/>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13335110" y="0"/>
              <a:ext cx="781800" cy="659555"/>
            </a:xfrm>
            <a:prstGeom prst="rect">
              <a:avLst/>
            </a:prstGeom>
          </p:spPr>
        </p:pic>
        <p:pic>
          <p:nvPicPr>
            <p:cNvPr id="36" name="Picture 36"/>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781800" y="0"/>
              <a:ext cx="781800" cy="659555"/>
            </a:xfrm>
            <a:prstGeom prst="rect">
              <a:avLst/>
            </a:prstGeom>
          </p:spPr>
        </p:pic>
        <p:pic>
          <p:nvPicPr>
            <p:cNvPr id="37" name="Picture 37"/>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1563599" y="0"/>
              <a:ext cx="781800" cy="659555"/>
            </a:xfrm>
            <a:prstGeom prst="rect">
              <a:avLst/>
            </a:prstGeom>
          </p:spPr>
        </p:pic>
        <p:pic>
          <p:nvPicPr>
            <p:cNvPr id="38" name="Picture 38"/>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2345399" y="0"/>
              <a:ext cx="781800" cy="659555"/>
            </a:xfrm>
            <a:prstGeom prst="rect">
              <a:avLst/>
            </a:prstGeom>
          </p:spPr>
        </p:pic>
        <p:pic>
          <p:nvPicPr>
            <p:cNvPr id="39" name="Picture 39"/>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3127199" y="0"/>
              <a:ext cx="781800" cy="659555"/>
            </a:xfrm>
            <a:prstGeom prst="rect">
              <a:avLst/>
            </a:prstGeom>
          </p:spPr>
        </p:pic>
        <p:pic>
          <p:nvPicPr>
            <p:cNvPr id="40" name="Picture 40"/>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3908998" y="0"/>
              <a:ext cx="781800" cy="659555"/>
            </a:xfrm>
            <a:prstGeom prst="rect">
              <a:avLst/>
            </a:prstGeom>
          </p:spPr>
        </p:pic>
        <p:pic>
          <p:nvPicPr>
            <p:cNvPr id="41" name="Picture 41"/>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4690798" y="0"/>
              <a:ext cx="781800" cy="659555"/>
            </a:xfrm>
            <a:prstGeom prst="rect">
              <a:avLst/>
            </a:prstGeom>
          </p:spPr>
        </p:pic>
        <p:pic>
          <p:nvPicPr>
            <p:cNvPr id="42" name="Picture 42"/>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5472597" y="0"/>
              <a:ext cx="781800" cy="659555"/>
            </a:xfrm>
            <a:prstGeom prst="rect">
              <a:avLst/>
            </a:prstGeom>
          </p:spPr>
        </p:pic>
        <p:pic>
          <p:nvPicPr>
            <p:cNvPr id="43" name="Picture 43"/>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14116909" y="0"/>
              <a:ext cx="781800" cy="659555"/>
            </a:xfrm>
            <a:prstGeom prst="rect">
              <a:avLst/>
            </a:prstGeom>
          </p:spPr>
        </p:pic>
        <p:pic>
          <p:nvPicPr>
            <p:cNvPr id="44" name="Picture 44"/>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0" y="659555"/>
              <a:ext cx="781800" cy="659555"/>
            </a:xfrm>
            <a:prstGeom prst="rect">
              <a:avLst/>
            </a:prstGeom>
          </p:spPr>
        </p:pic>
        <p:pic>
          <p:nvPicPr>
            <p:cNvPr id="45" name="Picture 45"/>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0" y="1319109"/>
              <a:ext cx="781800" cy="659555"/>
            </a:xfrm>
            <a:prstGeom prst="rect">
              <a:avLst/>
            </a:prstGeom>
          </p:spPr>
        </p:pic>
        <p:pic>
          <p:nvPicPr>
            <p:cNvPr id="46" name="Picture 46"/>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0" y="1978664"/>
              <a:ext cx="781800" cy="659555"/>
            </a:xfrm>
            <a:prstGeom prst="rect">
              <a:avLst/>
            </a:prstGeom>
          </p:spPr>
        </p:pic>
        <p:pic>
          <p:nvPicPr>
            <p:cNvPr id="47" name="Picture 47"/>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6254397" y="659555"/>
              <a:ext cx="781800" cy="659555"/>
            </a:xfrm>
            <a:prstGeom prst="rect">
              <a:avLst/>
            </a:prstGeom>
          </p:spPr>
        </p:pic>
        <p:pic>
          <p:nvPicPr>
            <p:cNvPr id="48" name="Picture 48"/>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6254397" y="1319109"/>
              <a:ext cx="781800" cy="659555"/>
            </a:xfrm>
            <a:prstGeom prst="rect">
              <a:avLst/>
            </a:prstGeom>
          </p:spPr>
        </p:pic>
        <p:pic>
          <p:nvPicPr>
            <p:cNvPr id="49" name="Picture 49"/>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6254397" y="1978664"/>
              <a:ext cx="781800" cy="659555"/>
            </a:xfrm>
            <a:prstGeom prst="rect">
              <a:avLst/>
            </a:prstGeom>
          </p:spPr>
        </p:pic>
        <p:pic>
          <p:nvPicPr>
            <p:cNvPr id="50" name="Picture 50"/>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7036197" y="659555"/>
              <a:ext cx="781800" cy="659555"/>
            </a:xfrm>
            <a:prstGeom prst="rect">
              <a:avLst/>
            </a:prstGeom>
          </p:spPr>
        </p:pic>
        <p:pic>
          <p:nvPicPr>
            <p:cNvPr id="51" name="Picture 51"/>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7036197" y="1319109"/>
              <a:ext cx="781800" cy="659555"/>
            </a:xfrm>
            <a:prstGeom prst="rect">
              <a:avLst/>
            </a:prstGeom>
          </p:spPr>
        </p:pic>
        <p:pic>
          <p:nvPicPr>
            <p:cNvPr id="52" name="Picture 52"/>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7036197" y="1978664"/>
              <a:ext cx="781800" cy="659555"/>
            </a:xfrm>
            <a:prstGeom prst="rect">
              <a:avLst/>
            </a:prstGeom>
          </p:spPr>
        </p:pic>
        <p:pic>
          <p:nvPicPr>
            <p:cNvPr id="53" name="Picture 53"/>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7817996" y="659555"/>
              <a:ext cx="781800" cy="659555"/>
            </a:xfrm>
            <a:prstGeom prst="rect">
              <a:avLst/>
            </a:prstGeom>
          </p:spPr>
        </p:pic>
        <p:pic>
          <p:nvPicPr>
            <p:cNvPr id="54" name="Picture 54"/>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7817996" y="1319109"/>
              <a:ext cx="781800" cy="659555"/>
            </a:xfrm>
            <a:prstGeom prst="rect">
              <a:avLst/>
            </a:prstGeom>
          </p:spPr>
        </p:pic>
        <p:pic>
          <p:nvPicPr>
            <p:cNvPr id="55" name="Picture 55"/>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7817996" y="1978664"/>
              <a:ext cx="781800" cy="659555"/>
            </a:xfrm>
            <a:prstGeom prst="rect">
              <a:avLst/>
            </a:prstGeom>
          </p:spPr>
        </p:pic>
        <p:pic>
          <p:nvPicPr>
            <p:cNvPr id="56" name="Picture 56"/>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8599796" y="659555"/>
              <a:ext cx="781800" cy="659555"/>
            </a:xfrm>
            <a:prstGeom prst="rect">
              <a:avLst/>
            </a:prstGeom>
          </p:spPr>
        </p:pic>
        <p:pic>
          <p:nvPicPr>
            <p:cNvPr id="57" name="Picture 57"/>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8599796" y="1319109"/>
              <a:ext cx="781800" cy="659555"/>
            </a:xfrm>
            <a:prstGeom prst="rect">
              <a:avLst/>
            </a:prstGeom>
          </p:spPr>
        </p:pic>
        <p:pic>
          <p:nvPicPr>
            <p:cNvPr id="58" name="Picture 58"/>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8599796" y="1978664"/>
              <a:ext cx="781800" cy="659555"/>
            </a:xfrm>
            <a:prstGeom prst="rect">
              <a:avLst/>
            </a:prstGeom>
          </p:spPr>
        </p:pic>
        <p:pic>
          <p:nvPicPr>
            <p:cNvPr id="59" name="Picture 59"/>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9381596" y="659555"/>
              <a:ext cx="781800" cy="659555"/>
            </a:xfrm>
            <a:prstGeom prst="rect">
              <a:avLst/>
            </a:prstGeom>
          </p:spPr>
        </p:pic>
        <p:pic>
          <p:nvPicPr>
            <p:cNvPr id="60" name="Picture 60"/>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9381596" y="1319109"/>
              <a:ext cx="781800" cy="659555"/>
            </a:xfrm>
            <a:prstGeom prst="rect">
              <a:avLst/>
            </a:prstGeom>
          </p:spPr>
        </p:pic>
        <p:pic>
          <p:nvPicPr>
            <p:cNvPr id="61" name="Picture 61"/>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9381596" y="1978664"/>
              <a:ext cx="781800" cy="659555"/>
            </a:xfrm>
            <a:prstGeom prst="rect">
              <a:avLst/>
            </a:prstGeom>
          </p:spPr>
        </p:pic>
        <p:pic>
          <p:nvPicPr>
            <p:cNvPr id="62" name="Picture 62"/>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0163395" y="659555"/>
              <a:ext cx="781800" cy="659555"/>
            </a:xfrm>
            <a:prstGeom prst="rect">
              <a:avLst/>
            </a:prstGeom>
          </p:spPr>
        </p:pic>
        <p:pic>
          <p:nvPicPr>
            <p:cNvPr id="63" name="Picture 63"/>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0163395" y="1319109"/>
              <a:ext cx="781800" cy="659555"/>
            </a:xfrm>
            <a:prstGeom prst="rect">
              <a:avLst/>
            </a:prstGeom>
          </p:spPr>
        </p:pic>
        <p:pic>
          <p:nvPicPr>
            <p:cNvPr id="64" name="Picture 64"/>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10163395" y="1978664"/>
              <a:ext cx="781800" cy="659555"/>
            </a:xfrm>
            <a:prstGeom prst="rect">
              <a:avLst/>
            </a:prstGeom>
          </p:spPr>
        </p:pic>
        <p:pic>
          <p:nvPicPr>
            <p:cNvPr id="65" name="Picture 65"/>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0945195" y="659555"/>
              <a:ext cx="781800" cy="659555"/>
            </a:xfrm>
            <a:prstGeom prst="rect">
              <a:avLst/>
            </a:prstGeom>
          </p:spPr>
        </p:pic>
        <p:pic>
          <p:nvPicPr>
            <p:cNvPr id="66" name="Picture 66"/>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0945195" y="1319109"/>
              <a:ext cx="781800" cy="659555"/>
            </a:xfrm>
            <a:prstGeom prst="rect">
              <a:avLst/>
            </a:prstGeom>
          </p:spPr>
        </p:pic>
        <p:pic>
          <p:nvPicPr>
            <p:cNvPr id="67" name="Picture 67"/>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10945195" y="1978664"/>
              <a:ext cx="781800" cy="659555"/>
            </a:xfrm>
            <a:prstGeom prst="rect">
              <a:avLst/>
            </a:prstGeom>
          </p:spPr>
        </p:pic>
        <p:pic>
          <p:nvPicPr>
            <p:cNvPr id="68" name="Picture 68"/>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1726995" y="659555"/>
              <a:ext cx="781800" cy="659555"/>
            </a:xfrm>
            <a:prstGeom prst="rect">
              <a:avLst/>
            </a:prstGeom>
          </p:spPr>
        </p:pic>
        <p:pic>
          <p:nvPicPr>
            <p:cNvPr id="69" name="Picture 69"/>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1726995" y="1319109"/>
              <a:ext cx="781800" cy="659555"/>
            </a:xfrm>
            <a:prstGeom prst="rect">
              <a:avLst/>
            </a:prstGeom>
          </p:spPr>
        </p:pic>
        <p:pic>
          <p:nvPicPr>
            <p:cNvPr id="70" name="Picture 70"/>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11726995" y="1978664"/>
              <a:ext cx="781800" cy="659555"/>
            </a:xfrm>
            <a:prstGeom prst="rect">
              <a:avLst/>
            </a:prstGeom>
          </p:spPr>
        </p:pic>
        <p:pic>
          <p:nvPicPr>
            <p:cNvPr id="71" name="Picture 71"/>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2508794" y="659555"/>
              <a:ext cx="781800" cy="659555"/>
            </a:xfrm>
            <a:prstGeom prst="rect">
              <a:avLst/>
            </a:prstGeom>
          </p:spPr>
        </p:pic>
        <p:pic>
          <p:nvPicPr>
            <p:cNvPr id="72" name="Picture 72"/>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2508794" y="1319109"/>
              <a:ext cx="781800" cy="659555"/>
            </a:xfrm>
            <a:prstGeom prst="rect">
              <a:avLst/>
            </a:prstGeom>
          </p:spPr>
        </p:pic>
        <p:pic>
          <p:nvPicPr>
            <p:cNvPr id="73" name="Picture 73"/>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12508794" y="1978664"/>
              <a:ext cx="781800" cy="659555"/>
            </a:xfrm>
            <a:prstGeom prst="rect">
              <a:avLst/>
            </a:prstGeom>
          </p:spPr>
        </p:pic>
        <p:pic>
          <p:nvPicPr>
            <p:cNvPr id="74" name="Picture 74"/>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3335110" y="659555"/>
              <a:ext cx="781800" cy="659555"/>
            </a:xfrm>
            <a:prstGeom prst="rect">
              <a:avLst/>
            </a:prstGeom>
          </p:spPr>
        </p:pic>
        <p:pic>
          <p:nvPicPr>
            <p:cNvPr id="75" name="Picture 75"/>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3335110" y="1319109"/>
              <a:ext cx="781800" cy="659555"/>
            </a:xfrm>
            <a:prstGeom prst="rect">
              <a:avLst/>
            </a:prstGeom>
          </p:spPr>
        </p:pic>
        <p:pic>
          <p:nvPicPr>
            <p:cNvPr id="76" name="Picture 76"/>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13335110" y="1978664"/>
              <a:ext cx="781800" cy="659555"/>
            </a:xfrm>
            <a:prstGeom prst="rect">
              <a:avLst/>
            </a:prstGeom>
          </p:spPr>
        </p:pic>
        <p:pic>
          <p:nvPicPr>
            <p:cNvPr id="77" name="Picture 77"/>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781800" y="659555"/>
              <a:ext cx="781800" cy="659555"/>
            </a:xfrm>
            <a:prstGeom prst="rect">
              <a:avLst/>
            </a:prstGeom>
          </p:spPr>
        </p:pic>
        <p:pic>
          <p:nvPicPr>
            <p:cNvPr id="78" name="Picture 78"/>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781800" y="1319109"/>
              <a:ext cx="781800" cy="659555"/>
            </a:xfrm>
            <a:prstGeom prst="rect">
              <a:avLst/>
            </a:prstGeom>
          </p:spPr>
        </p:pic>
        <p:pic>
          <p:nvPicPr>
            <p:cNvPr id="79" name="Picture 79"/>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781800" y="1978664"/>
              <a:ext cx="781800" cy="659555"/>
            </a:xfrm>
            <a:prstGeom prst="rect">
              <a:avLst/>
            </a:prstGeom>
          </p:spPr>
        </p:pic>
        <p:pic>
          <p:nvPicPr>
            <p:cNvPr id="80" name="Picture 80"/>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563599" y="659555"/>
              <a:ext cx="781800" cy="659555"/>
            </a:xfrm>
            <a:prstGeom prst="rect">
              <a:avLst/>
            </a:prstGeom>
          </p:spPr>
        </p:pic>
        <p:pic>
          <p:nvPicPr>
            <p:cNvPr id="81" name="Picture 81"/>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563599" y="1319109"/>
              <a:ext cx="781800" cy="659555"/>
            </a:xfrm>
            <a:prstGeom prst="rect">
              <a:avLst/>
            </a:prstGeom>
          </p:spPr>
        </p:pic>
        <p:pic>
          <p:nvPicPr>
            <p:cNvPr id="82" name="Picture 82"/>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1563599" y="1978664"/>
              <a:ext cx="781800" cy="659555"/>
            </a:xfrm>
            <a:prstGeom prst="rect">
              <a:avLst/>
            </a:prstGeom>
          </p:spPr>
        </p:pic>
        <p:pic>
          <p:nvPicPr>
            <p:cNvPr id="83" name="Picture 83"/>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2345399" y="659555"/>
              <a:ext cx="781800" cy="659555"/>
            </a:xfrm>
            <a:prstGeom prst="rect">
              <a:avLst/>
            </a:prstGeom>
          </p:spPr>
        </p:pic>
        <p:pic>
          <p:nvPicPr>
            <p:cNvPr id="84" name="Picture 84"/>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2345399" y="1319109"/>
              <a:ext cx="781800" cy="659555"/>
            </a:xfrm>
            <a:prstGeom prst="rect">
              <a:avLst/>
            </a:prstGeom>
          </p:spPr>
        </p:pic>
        <p:pic>
          <p:nvPicPr>
            <p:cNvPr id="85" name="Picture 85"/>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2345399" y="1978664"/>
              <a:ext cx="781800" cy="659555"/>
            </a:xfrm>
            <a:prstGeom prst="rect">
              <a:avLst/>
            </a:prstGeom>
          </p:spPr>
        </p:pic>
        <p:pic>
          <p:nvPicPr>
            <p:cNvPr id="86" name="Picture 86"/>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3127199" y="659555"/>
              <a:ext cx="781800" cy="659555"/>
            </a:xfrm>
            <a:prstGeom prst="rect">
              <a:avLst/>
            </a:prstGeom>
          </p:spPr>
        </p:pic>
        <p:pic>
          <p:nvPicPr>
            <p:cNvPr id="87" name="Picture 87"/>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3127199" y="1319109"/>
              <a:ext cx="781800" cy="659555"/>
            </a:xfrm>
            <a:prstGeom prst="rect">
              <a:avLst/>
            </a:prstGeom>
          </p:spPr>
        </p:pic>
        <p:pic>
          <p:nvPicPr>
            <p:cNvPr id="88" name="Picture 88"/>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3127199" y="1978664"/>
              <a:ext cx="781800" cy="659555"/>
            </a:xfrm>
            <a:prstGeom prst="rect">
              <a:avLst/>
            </a:prstGeom>
          </p:spPr>
        </p:pic>
        <p:pic>
          <p:nvPicPr>
            <p:cNvPr id="89" name="Picture 89"/>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3908998" y="659555"/>
              <a:ext cx="781800" cy="659555"/>
            </a:xfrm>
            <a:prstGeom prst="rect">
              <a:avLst/>
            </a:prstGeom>
          </p:spPr>
        </p:pic>
        <p:pic>
          <p:nvPicPr>
            <p:cNvPr id="90" name="Picture 90"/>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3908998" y="1319109"/>
              <a:ext cx="781800" cy="659555"/>
            </a:xfrm>
            <a:prstGeom prst="rect">
              <a:avLst/>
            </a:prstGeom>
          </p:spPr>
        </p:pic>
        <p:pic>
          <p:nvPicPr>
            <p:cNvPr id="91" name="Picture 91"/>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3908998" y="1978664"/>
              <a:ext cx="781800" cy="659555"/>
            </a:xfrm>
            <a:prstGeom prst="rect">
              <a:avLst/>
            </a:prstGeom>
          </p:spPr>
        </p:pic>
        <p:pic>
          <p:nvPicPr>
            <p:cNvPr id="92" name="Picture 92"/>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4690798" y="659555"/>
              <a:ext cx="781800" cy="659555"/>
            </a:xfrm>
            <a:prstGeom prst="rect">
              <a:avLst/>
            </a:prstGeom>
          </p:spPr>
        </p:pic>
        <p:pic>
          <p:nvPicPr>
            <p:cNvPr id="93" name="Picture 93"/>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4690798" y="1319109"/>
              <a:ext cx="781800" cy="659555"/>
            </a:xfrm>
            <a:prstGeom prst="rect">
              <a:avLst/>
            </a:prstGeom>
          </p:spPr>
        </p:pic>
        <p:pic>
          <p:nvPicPr>
            <p:cNvPr id="94" name="Picture 94"/>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4690798" y="1978664"/>
              <a:ext cx="781800" cy="659555"/>
            </a:xfrm>
            <a:prstGeom prst="rect">
              <a:avLst/>
            </a:prstGeom>
          </p:spPr>
        </p:pic>
        <p:pic>
          <p:nvPicPr>
            <p:cNvPr id="95" name="Picture 95"/>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5472597" y="659555"/>
              <a:ext cx="781800" cy="659555"/>
            </a:xfrm>
            <a:prstGeom prst="rect">
              <a:avLst/>
            </a:prstGeom>
          </p:spPr>
        </p:pic>
        <p:pic>
          <p:nvPicPr>
            <p:cNvPr id="96" name="Picture 96"/>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5472597" y="1319109"/>
              <a:ext cx="781800" cy="659555"/>
            </a:xfrm>
            <a:prstGeom prst="rect">
              <a:avLst/>
            </a:prstGeom>
          </p:spPr>
        </p:pic>
        <p:pic>
          <p:nvPicPr>
            <p:cNvPr id="97" name="Picture 97"/>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5472597" y="1978664"/>
              <a:ext cx="781800" cy="659555"/>
            </a:xfrm>
            <a:prstGeom prst="rect">
              <a:avLst/>
            </a:prstGeom>
          </p:spPr>
        </p:pic>
        <p:pic>
          <p:nvPicPr>
            <p:cNvPr id="98" name="Picture 98"/>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4116909" y="659555"/>
              <a:ext cx="781800" cy="659555"/>
            </a:xfrm>
            <a:prstGeom prst="rect">
              <a:avLst/>
            </a:prstGeom>
          </p:spPr>
        </p:pic>
        <p:pic>
          <p:nvPicPr>
            <p:cNvPr id="99" name="Picture 99"/>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4116909" y="1319109"/>
              <a:ext cx="781800" cy="659555"/>
            </a:xfrm>
            <a:prstGeom prst="rect">
              <a:avLst/>
            </a:prstGeom>
          </p:spPr>
        </p:pic>
        <p:pic>
          <p:nvPicPr>
            <p:cNvPr id="100" name="Picture 100"/>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14116909" y="1978664"/>
              <a:ext cx="781800" cy="659555"/>
            </a:xfrm>
            <a:prstGeom prst="rect">
              <a:avLst/>
            </a:prstGeom>
          </p:spPr>
        </p:pic>
        <p:pic>
          <p:nvPicPr>
            <p:cNvPr id="101" name="Picture 101"/>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0" y="2638218"/>
              <a:ext cx="781800" cy="659555"/>
            </a:xfrm>
            <a:prstGeom prst="rect">
              <a:avLst/>
            </a:prstGeom>
          </p:spPr>
        </p:pic>
        <p:pic>
          <p:nvPicPr>
            <p:cNvPr id="102" name="Picture 102"/>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0" y="3297773"/>
              <a:ext cx="781800" cy="659555"/>
            </a:xfrm>
            <a:prstGeom prst="rect">
              <a:avLst/>
            </a:prstGeom>
          </p:spPr>
        </p:pic>
        <p:pic>
          <p:nvPicPr>
            <p:cNvPr id="103" name="Picture 103"/>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0" y="3957328"/>
              <a:ext cx="781800" cy="659555"/>
            </a:xfrm>
            <a:prstGeom prst="rect">
              <a:avLst/>
            </a:prstGeom>
          </p:spPr>
        </p:pic>
        <p:pic>
          <p:nvPicPr>
            <p:cNvPr id="104" name="Picture 104"/>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6254397" y="2638218"/>
              <a:ext cx="781800" cy="659555"/>
            </a:xfrm>
            <a:prstGeom prst="rect">
              <a:avLst/>
            </a:prstGeom>
          </p:spPr>
        </p:pic>
        <p:pic>
          <p:nvPicPr>
            <p:cNvPr id="105" name="Picture 105"/>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6254397" y="3297773"/>
              <a:ext cx="781800" cy="659555"/>
            </a:xfrm>
            <a:prstGeom prst="rect">
              <a:avLst/>
            </a:prstGeom>
          </p:spPr>
        </p:pic>
        <p:pic>
          <p:nvPicPr>
            <p:cNvPr id="106" name="Picture 106"/>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6254397" y="3957328"/>
              <a:ext cx="781800" cy="659555"/>
            </a:xfrm>
            <a:prstGeom prst="rect">
              <a:avLst/>
            </a:prstGeom>
          </p:spPr>
        </p:pic>
        <p:pic>
          <p:nvPicPr>
            <p:cNvPr id="107" name="Picture 107"/>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7036197" y="2638218"/>
              <a:ext cx="781800" cy="659555"/>
            </a:xfrm>
            <a:prstGeom prst="rect">
              <a:avLst/>
            </a:prstGeom>
          </p:spPr>
        </p:pic>
        <p:pic>
          <p:nvPicPr>
            <p:cNvPr id="108" name="Picture 108"/>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7036197" y="3297773"/>
              <a:ext cx="781800" cy="659555"/>
            </a:xfrm>
            <a:prstGeom prst="rect">
              <a:avLst/>
            </a:prstGeom>
          </p:spPr>
        </p:pic>
        <p:pic>
          <p:nvPicPr>
            <p:cNvPr id="109" name="Picture 109"/>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7036197" y="3957328"/>
              <a:ext cx="781800" cy="659555"/>
            </a:xfrm>
            <a:prstGeom prst="rect">
              <a:avLst/>
            </a:prstGeom>
          </p:spPr>
        </p:pic>
        <p:pic>
          <p:nvPicPr>
            <p:cNvPr id="110" name="Picture 110"/>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7817996" y="2638218"/>
              <a:ext cx="781800" cy="659555"/>
            </a:xfrm>
            <a:prstGeom prst="rect">
              <a:avLst/>
            </a:prstGeom>
          </p:spPr>
        </p:pic>
        <p:pic>
          <p:nvPicPr>
            <p:cNvPr id="111" name="Picture 111"/>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7817996" y="3297773"/>
              <a:ext cx="781800" cy="659555"/>
            </a:xfrm>
            <a:prstGeom prst="rect">
              <a:avLst/>
            </a:prstGeom>
          </p:spPr>
        </p:pic>
        <p:pic>
          <p:nvPicPr>
            <p:cNvPr id="112" name="Picture 112"/>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7817996" y="3957328"/>
              <a:ext cx="781800" cy="659555"/>
            </a:xfrm>
            <a:prstGeom prst="rect">
              <a:avLst/>
            </a:prstGeom>
          </p:spPr>
        </p:pic>
        <p:pic>
          <p:nvPicPr>
            <p:cNvPr id="113" name="Picture 113"/>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8599796" y="2638218"/>
              <a:ext cx="781800" cy="659555"/>
            </a:xfrm>
            <a:prstGeom prst="rect">
              <a:avLst/>
            </a:prstGeom>
          </p:spPr>
        </p:pic>
        <p:pic>
          <p:nvPicPr>
            <p:cNvPr id="114" name="Picture 114"/>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8599796" y="3297773"/>
              <a:ext cx="781800" cy="659555"/>
            </a:xfrm>
            <a:prstGeom prst="rect">
              <a:avLst/>
            </a:prstGeom>
          </p:spPr>
        </p:pic>
        <p:pic>
          <p:nvPicPr>
            <p:cNvPr id="115" name="Picture 115"/>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8599796" y="3957328"/>
              <a:ext cx="781800" cy="659555"/>
            </a:xfrm>
            <a:prstGeom prst="rect">
              <a:avLst/>
            </a:prstGeom>
          </p:spPr>
        </p:pic>
        <p:pic>
          <p:nvPicPr>
            <p:cNvPr id="116" name="Picture 116"/>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9381596" y="2638218"/>
              <a:ext cx="781800" cy="659555"/>
            </a:xfrm>
            <a:prstGeom prst="rect">
              <a:avLst/>
            </a:prstGeom>
          </p:spPr>
        </p:pic>
        <p:pic>
          <p:nvPicPr>
            <p:cNvPr id="117" name="Picture 117"/>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9381596" y="3297773"/>
              <a:ext cx="781800" cy="659555"/>
            </a:xfrm>
            <a:prstGeom prst="rect">
              <a:avLst/>
            </a:prstGeom>
          </p:spPr>
        </p:pic>
        <p:pic>
          <p:nvPicPr>
            <p:cNvPr id="118" name="Picture 118"/>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9381596" y="3957328"/>
              <a:ext cx="781800" cy="659555"/>
            </a:xfrm>
            <a:prstGeom prst="rect">
              <a:avLst/>
            </a:prstGeom>
          </p:spPr>
        </p:pic>
        <p:pic>
          <p:nvPicPr>
            <p:cNvPr id="119" name="Picture 119"/>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0163395" y="2638218"/>
              <a:ext cx="781800" cy="659555"/>
            </a:xfrm>
            <a:prstGeom prst="rect">
              <a:avLst/>
            </a:prstGeom>
          </p:spPr>
        </p:pic>
        <p:pic>
          <p:nvPicPr>
            <p:cNvPr id="120" name="Picture 120"/>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0163395" y="3297773"/>
              <a:ext cx="781800" cy="659555"/>
            </a:xfrm>
            <a:prstGeom prst="rect">
              <a:avLst/>
            </a:prstGeom>
          </p:spPr>
        </p:pic>
        <p:pic>
          <p:nvPicPr>
            <p:cNvPr id="121" name="Picture 121"/>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10163395" y="3957328"/>
              <a:ext cx="781800" cy="659555"/>
            </a:xfrm>
            <a:prstGeom prst="rect">
              <a:avLst/>
            </a:prstGeom>
          </p:spPr>
        </p:pic>
        <p:pic>
          <p:nvPicPr>
            <p:cNvPr id="122" name="Picture 122"/>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0945195" y="2638218"/>
              <a:ext cx="781800" cy="659555"/>
            </a:xfrm>
            <a:prstGeom prst="rect">
              <a:avLst/>
            </a:prstGeom>
          </p:spPr>
        </p:pic>
        <p:pic>
          <p:nvPicPr>
            <p:cNvPr id="123" name="Picture 123"/>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0945195" y="3297773"/>
              <a:ext cx="781800" cy="659555"/>
            </a:xfrm>
            <a:prstGeom prst="rect">
              <a:avLst/>
            </a:prstGeom>
          </p:spPr>
        </p:pic>
        <p:pic>
          <p:nvPicPr>
            <p:cNvPr id="124" name="Picture 124"/>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10945195" y="3957328"/>
              <a:ext cx="781800" cy="659555"/>
            </a:xfrm>
            <a:prstGeom prst="rect">
              <a:avLst/>
            </a:prstGeom>
          </p:spPr>
        </p:pic>
        <p:pic>
          <p:nvPicPr>
            <p:cNvPr id="125" name="Picture 125"/>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1726995" y="2638218"/>
              <a:ext cx="781800" cy="659555"/>
            </a:xfrm>
            <a:prstGeom prst="rect">
              <a:avLst/>
            </a:prstGeom>
          </p:spPr>
        </p:pic>
        <p:pic>
          <p:nvPicPr>
            <p:cNvPr id="126" name="Picture 126"/>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1726995" y="3297773"/>
              <a:ext cx="781800" cy="659555"/>
            </a:xfrm>
            <a:prstGeom prst="rect">
              <a:avLst/>
            </a:prstGeom>
          </p:spPr>
        </p:pic>
        <p:pic>
          <p:nvPicPr>
            <p:cNvPr id="127" name="Picture 127"/>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11726995" y="3957328"/>
              <a:ext cx="781800" cy="659555"/>
            </a:xfrm>
            <a:prstGeom prst="rect">
              <a:avLst/>
            </a:prstGeom>
          </p:spPr>
        </p:pic>
        <p:pic>
          <p:nvPicPr>
            <p:cNvPr id="128" name="Picture 128"/>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2508794" y="2638218"/>
              <a:ext cx="781800" cy="659555"/>
            </a:xfrm>
            <a:prstGeom prst="rect">
              <a:avLst/>
            </a:prstGeom>
          </p:spPr>
        </p:pic>
        <p:pic>
          <p:nvPicPr>
            <p:cNvPr id="129" name="Picture 129"/>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2508794" y="3297773"/>
              <a:ext cx="781800" cy="659555"/>
            </a:xfrm>
            <a:prstGeom prst="rect">
              <a:avLst/>
            </a:prstGeom>
          </p:spPr>
        </p:pic>
        <p:pic>
          <p:nvPicPr>
            <p:cNvPr id="130" name="Picture 130"/>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12508794" y="3957328"/>
              <a:ext cx="781800" cy="659555"/>
            </a:xfrm>
            <a:prstGeom prst="rect">
              <a:avLst/>
            </a:prstGeom>
          </p:spPr>
        </p:pic>
        <p:pic>
          <p:nvPicPr>
            <p:cNvPr id="131" name="Picture 131"/>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3335110" y="2638218"/>
              <a:ext cx="781800" cy="659555"/>
            </a:xfrm>
            <a:prstGeom prst="rect">
              <a:avLst/>
            </a:prstGeom>
          </p:spPr>
        </p:pic>
        <p:pic>
          <p:nvPicPr>
            <p:cNvPr id="132" name="Picture 132"/>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3335110" y="3297773"/>
              <a:ext cx="781800" cy="659555"/>
            </a:xfrm>
            <a:prstGeom prst="rect">
              <a:avLst/>
            </a:prstGeom>
          </p:spPr>
        </p:pic>
        <p:pic>
          <p:nvPicPr>
            <p:cNvPr id="133" name="Picture 133"/>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13335110" y="3957328"/>
              <a:ext cx="781800" cy="659555"/>
            </a:xfrm>
            <a:prstGeom prst="rect">
              <a:avLst/>
            </a:prstGeom>
          </p:spPr>
        </p:pic>
        <p:pic>
          <p:nvPicPr>
            <p:cNvPr id="134" name="Picture 134"/>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781800" y="2638218"/>
              <a:ext cx="781800" cy="659555"/>
            </a:xfrm>
            <a:prstGeom prst="rect">
              <a:avLst/>
            </a:prstGeom>
          </p:spPr>
        </p:pic>
        <p:pic>
          <p:nvPicPr>
            <p:cNvPr id="135" name="Picture 135"/>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781800" y="3297773"/>
              <a:ext cx="781800" cy="659555"/>
            </a:xfrm>
            <a:prstGeom prst="rect">
              <a:avLst/>
            </a:prstGeom>
          </p:spPr>
        </p:pic>
        <p:pic>
          <p:nvPicPr>
            <p:cNvPr id="136" name="Picture 136"/>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781800" y="3957328"/>
              <a:ext cx="781800" cy="659555"/>
            </a:xfrm>
            <a:prstGeom prst="rect">
              <a:avLst/>
            </a:prstGeom>
          </p:spPr>
        </p:pic>
        <p:pic>
          <p:nvPicPr>
            <p:cNvPr id="137" name="Picture 137"/>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563599" y="2638218"/>
              <a:ext cx="781800" cy="659555"/>
            </a:xfrm>
            <a:prstGeom prst="rect">
              <a:avLst/>
            </a:prstGeom>
          </p:spPr>
        </p:pic>
        <p:pic>
          <p:nvPicPr>
            <p:cNvPr id="138" name="Picture 138"/>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563599" y="3297773"/>
              <a:ext cx="781800" cy="659555"/>
            </a:xfrm>
            <a:prstGeom prst="rect">
              <a:avLst/>
            </a:prstGeom>
          </p:spPr>
        </p:pic>
        <p:pic>
          <p:nvPicPr>
            <p:cNvPr id="139" name="Picture 139"/>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1563599" y="3957328"/>
              <a:ext cx="781800" cy="659555"/>
            </a:xfrm>
            <a:prstGeom prst="rect">
              <a:avLst/>
            </a:prstGeom>
          </p:spPr>
        </p:pic>
        <p:pic>
          <p:nvPicPr>
            <p:cNvPr id="140" name="Picture 140"/>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2345399" y="2638218"/>
              <a:ext cx="781800" cy="659555"/>
            </a:xfrm>
            <a:prstGeom prst="rect">
              <a:avLst/>
            </a:prstGeom>
          </p:spPr>
        </p:pic>
        <p:pic>
          <p:nvPicPr>
            <p:cNvPr id="141" name="Picture 141"/>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2345399" y="3297773"/>
              <a:ext cx="781800" cy="659555"/>
            </a:xfrm>
            <a:prstGeom prst="rect">
              <a:avLst/>
            </a:prstGeom>
          </p:spPr>
        </p:pic>
        <p:pic>
          <p:nvPicPr>
            <p:cNvPr id="142" name="Picture 142"/>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2345399" y="3957328"/>
              <a:ext cx="781800" cy="659555"/>
            </a:xfrm>
            <a:prstGeom prst="rect">
              <a:avLst/>
            </a:prstGeom>
          </p:spPr>
        </p:pic>
        <p:pic>
          <p:nvPicPr>
            <p:cNvPr id="143" name="Picture 143"/>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3127199" y="2638218"/>
              <a:ext cx="781800" cy="659555"/>
            </a:xfrm>
            <a:prstGeom prst="rect">
              <a:avLst/>
            </a:prstGeom>
          </p:spPr>
        </p:pic>
        <p:pic>
          <p:nvPicPr>
            <p:cNvPr id="144" name="Picture 144"/>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3127199" y="3297773"/>
              <a:ext cx="781800" cy="659555"/>
            </a:xfrm>
            <a:prstGeom prst="rect">
              <a:avLst/>
            </a:prstGeom>
          </p:spPr>
        </p:pic>
        <p:pic>
          <p:nvPicPr>
            <p:cNvPr id="145" name="Picture 145"/>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3127199" y="3957328"/>
              <a:ext cx="781800" cy="659555"/>
            </a:xfrm>
            <a:prstGeom prst="rect">
              <a:avLst/>
            </a:prstGeom>
          </p:spPr>
        </p:pic>
        <p:pic>
          <p:nvPicPr>
            <p:cNvPr id="146" name="Picture 146"/>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3908998" y="2638218"/>
              <a:ext cx="781800" cy="659555"/>
            </a:xfrm>
            <a:prstGeom prst="rect">
              <a:avLst/>
            </a:prstGeom>
          </p:spPr>
        </p:pic>
        <p:pic>
          <p:nvPicPr>
            <p:cNvPr id="147" name="Picture 147"/>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3908998" y="3297773"/>
              <a:ext cx="781800" cy="659555"/>
            </a:xfrm>
            <a:prstGeom prst="rect">
              <a:avLst/>
            </a:prstGeom>
          </p:spPr>
        </p:pic>
        <p:pic>
          <p:nvPicPr>
            <p:cNvPr id="148" name="Picture 148"/>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3908998" y="3957328"/>
              <a:ext cx="781800" cy="659555"/>
            </a:xfrm>
            <a:prstGeom prst="rect">
              <a:avLst/>
            </a:prstGeom>
          </p:spPr>
        </p:pic>
        <p:pic>
          <p:nvPicPr>
            <p:cNvPr id="149" name="Picture 149"/>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4690798" y="2638218"/>
              <a:ext cx="781800" cy="659555"/>
            </a:xfrm>
            <a:prstGeom prst="rect">
              <a:avLst/>
            </a:prstGeom>
          </p:spPr>
        </p:pic>
        <p:pic>
          <p:nvPicPr>
            <p:cNvPr id="150" name="Picture 150"/>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4690798" y="3297773"/>
              <a:ext cx="781800" cy="659555"/>
            </a:xfrm>
            <a:prstGeom prst="rect">
              <a:avLst/>
            </a:prstGeom>
          </p:spPr>
        </p:pic>
        <p:pic>
          <p:nvPicPr>
            <p:cNvPr id="151" name="Picture 151"/>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4690798" y="3957328"/>
              <a:ext cx="781800" cy="659555"/>
            </a:xfrm>
            <a:prstGeom prst="rect">
              <a:avLst/>
            </a:prstGeom>
          </p:spPr>
        </p:pic>
        <p:pic>
          <p:nvPicPr>
            <p:cNvPr id="152" name="Picture 152"/>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5472597" y="2638218"/>
              <a:ext cx="781800" cy="659555"/>
            </a:xfrm>
            <a:prstGeom prst="rect">
              <a:avLst/>
            </a:prstGeom>
          </p:spPr>
        </p:pic>
        <p:pic>
          <p:nvPicPr>
            <p:cNvPr id="153" name="Picture 153"/>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5472597" y="3297773"/>
              <a:ext cx="781800" cy="659555"/>
            </a:xfrm>
            <a:prstGeom prst="rect">
              <a:avLst/>
            </a:prstGeom>
          </p:spPr>
        </p:pic>
        <p:pic>
          <p:nvPicPr>
            <p:cNvPr id="154" name="Picture 154"/>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5472597" y="3957328"/>
              <a:ext cx="781800" cy="659555"/>
            </a:xfrm>
            <a:prstGeom prst="rect">
              <a:avLst/>
            </a:prstGeom>
          </p:spPr>
        </p:pic>
        <p:pic>
          <p:nvPicPr>
            <p:cNvPr id="155" name="Picture 155"/>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4116909" y="2638218"/>
              <a:ext cx="781800" cy="659555"/>
            </a:xfrm>
            <a:prstGeom prst="rect">
              <a:avLst/>
            </a:prstGeom>
          </p:spPr>
        </p:pic>
        <p:pic>
          <p:nvPicPr>
            <p:cNvPr id="156" name="Picture 156"/>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4116909" y="3297773"/>
              <a:ext cx="781800" cy="659555"/>
            </a:xfrm>
            <a:prstGeom prst="rect">
              <a:avLst/>
            </a:prstGeom>
          </p:spPr>
        </p:pic>
        <p:pic>
          <p:nvPicPr>
            <p:cNvPr id="157" name="Picture 157"/>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14116909" y="3957328"/>
              <a:ext cx="781800" cy="659555"/>
            </a:xfrm>
            <a:prstGeom prst="rect">
              <a:avLst/>
            </a:prstGeom>
          </p:spPr>
        </p:pic>
        <p:pic>
          <p:nvPicPr>
            <p:cNvPr id="158" name="Picture 158"/>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0" y="4616882"/>
              <a:ext cx="781800" cy="659555"/>
            </a:xfrm>
            <a:prstGeom prst="rect">
              <a:avLst/>
            </a:prstGeom>
          </p:spPr>
        </p:pic>
        <p:pic>
          <p:nvPicPr>
            <p:cNvPr id="159" name="Picture 159"/>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0" y="5276437"/>
              <a:ext cx="781800" cy="659555"/>
            </a:xfrm>
            <a:prstGeom prst="rect">
              <a:avLst/>
            </a:prstGeom>
          </p:spPr>
        </p:pic>
        <p:pic>
          <p:nvPicPr>
            <p:cNvPr id="160" name="Picture 160"/>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0" y="5935991"/>
              <a:ext cx="781800" cy="659555"/>
            </a:xfrm>
            <a:prstGeom prst="rect">
              <a:avLst/>
            </a:prstGeom>
          </p:spPr>
        </p:pic>
        <p:pic>
          <p:nvPicPr>
            <p:cNvPr id="161" name="Picture 161"/>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6254397" y="4616882"/>
              <a:ext cx="781800" cy="659555"/>
            </a:xfrm>
            <a:prstGeom prst="rect">
              <a:avLst/>
            </a:prstGeom>
          </p:spPr>
        </p:pic>
        <p:pic>
          <p:nvPicPr>
            <p:cNvPr id="162" name="Picture 162"/>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6254397" y="5276437"/>
              <a:ext cx="781800" cy="659555"/>
            </a:xfrm>
            <a:prstGeom prst="rect">
              <a:avLst/>
            </a:prstGeom>
          </p:spPr>
        </p:pic>
        <p:pic>
          <p:nvPicPr>
            <p:cNvPr id="163" name="Picture 163"/>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6254397" y="5935991"/>
              <a:ext cx="781800" cy="659555"/>
            </a:xfrm>
            <a:prstGeom prst="rect">
              <a:avLst/>
            </a:prstGeom>
          </p:spPr>
        </p:pic>
        <p:pic>
          <p:nvPicPr>
            <p:cNvPr id="164" name="Picture 164"/>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7036197" y="4616882"/>
              <a:ext cx="781800" cy="659555"/>
            </a:xfrm>
            <a:prstGeom prst="rect">
              <a:avLst/>
            </a:prstGeom>
          </p:spPr>
        </p:pic>
        <p:pic>
          <p:nvPicPr>
            <p:cNvPr id="165" name="Picture 165"/>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7036197" y="5276437"/>
              <a:ext cx="781800" cy="659555"/>
            </a:xfrm>
            <a:prstGeom prst="rect">
              <a:avLst/>
            </a:prstGeom>
          </p:spPr>
        </p:pic>
        <p:pic>
          <p:nvPicPr>
            <p:cNvPr id="166" name="Picture 166"/>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7036197" y="5935991"/>
              <a:ext cx="781800" cy="659555"/>
            </a:xfrm>
            <a:prstGeom prst="rect">
              <a:avLst/>
            </a:prstGeom>
          </p:spPr>
        </p:pic>
        <p:pic>
          <p:nvPicPr>
            <p:cNvPr id="167" name="Picture 167"/>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7817996" y="4616882"/>
              <a:ext cx="781800" cy="659555"/>
            </a:xfrm>
            <a:prstGeom prst="rect">
              <a:avLst/>
            </a:prstGeom>
          </p:spPr>
        </p:pic>
        <p:pic>
          <p:nvPicPr>
            <p:cNvPr id="168" name="Picture 168"/>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7817996" y="5276437"/>
              <a:ext cx="781800" cy="659555"/>
            </a:xfrm>
            <a:prstGeom prst="rect">
              <a:avLst/>
            </a:prstGeom>
          </p:spPr>
        </p:pic>
        <p:pic>
          <p:nvPicPr>
            <p:cNvPr id="169" name="Picture 169"/>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7817996" y="5935991"/>
              <a:ext cx="781800" cy="659555"/>
            </a:xfrm>
            <a:prstGeom prst="rect">
              <a:avLst/>
            </a:prstGeom>
          </p:spPr>
        </p:pic>
        <p:pic>
          <p:nvPicPr>
            <p:cNvPr id="170" name="Picture 170"/>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8599796" y="4616882"/>
              <a:ext cx="781800" cy="659555"/>
            </a:xfrm>
            <a:prstGeom prst="rect">
              <a:avLst/>
            </a:prstGeom>
          </p:spPr>
        </p:pic>
        <p:pic>
          <p:nvPicPr>
            <p:cNvPr id="171" name="Picture 171"/>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8599796" y="5276437"/>
              <a:ext cx="781800" cy="659555"/>
            </a:xfrm>
            <a:prstGeom prst="rect">
              <a:avLst/>
            </a:prstGeom>
          </p:spPr>
        </p:pic>
        <p:pic>
          <p:nvPicPr>
            <p:cNvPr id="172" name="Picture 172"/>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8599796" y="5935991"/>
              <a:ext cx="781800" cy="659555"/>
            </a:xfrm>
            <a:prstGeom prst="rect">
              <a:avLst/>
            </a:prstGeom>
          </p:spPr>
        </p:pic>
        <p:pic>
          <p:nvPicPr>
            <p:cNvPr id="173" name="Picture 173"/>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9381596" y="4616882"/>
              <a:ext cx="781800" cy="659555"/>
            </a:xfrm>
            <a:prstGeom prst="rect">
              <a:avLst/>
            </a:prstGeom>
          </p:spPr>
        </p:pic>
        <p:pic>
          <p:nvPicPr>
            <p:cNvPr id="174" name="Picture 174"/>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9381596" y="5276437"/>
              <a:ext cx="781800" cy="659555"/>
            </a:xfrm>
            <a:prstGeom prst="rect">
              <a:avLst/>
            </a:prstGeom>
          </p:spPr>
        </p:pic>
        <p:pic>
          <p:nvPicPr>
            <p:cNvPr id="175" name="Picture 175"/>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9381596" y="5935991"/>
              <a:ext cx="781800" cy="659555"/>
            </a:xfrm>
            <a:prstGeom prst="rect">
              <a:avLst/>
            </a:prstGeom>
          </p:spPr>
        </p:pic>
        <p:pic>
          <p:nvPicPr>
            <p:cNvPr id="176" name="Picture 176"/>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0163395" y="4616882"/>
              <a:ext cx="781800" cy="659555"/>
            </a:xfrm>
            <a:prstGeom prst="rect">
              <a:avLst/>
            </a:prstGeom>
          </p:spPr>
        </p:pic>
        <p:pic>
          <p:nvPicPr>
            <p:cNvPr id="177" name="Picture 177"/>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0163395" y="5276437"/>
              <a:ext cx="781800" cy="659555"/>
            </a:xfrm>
            <a:prstGeom prst="rect">
              <a:avLst/>
            </a:prstGeom>
          </p:spPr>
        </p:pic>
        <p:pic>
          <p:nvPicPr>
            <p:cNvPr id="178" name="Picture 178"/>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10163395" y="5935991"/>
              <a:ext cx="781800" cy="659555"/>
            </a:xfrm>
            <a:prstGeom prst="rect">
              <a:avLst/>
            </a:prstGeom>
          </p:spPr>
        </p:pic>
        <p:pic>
          <p:nvPicPr>
            <p:cNvPr id="179" name="Picture 179"/>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0945195" y="4616882"/>
              <a:ext cx="781800" cy="659555"/>
            </a:xfrm>
            <a:prstGeom prst="rect">
              <a:avLst/>
            </a:prstGeom>
          </p:spPr>
        </p:pic>
        <p:pic>
          <p:nvPicPr>
            <p:cNvPr id="180" name="Picture 180"/>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0945195" y="5276437"/>
              <a:ext cx="781800" cy="659555"/>
            </a:xfrm>
            <a:prstGeom prst="rect">
              <a:avLst/>
            </a:prstGeom>
          </p:spPr>
        </p:pic>
        <p:pic>
          <p:nvPicPr>
            <p:cNvPr id="181" name="Picture 181"/>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10945195" y="5935991"/>
              <a:ext cx="781800" cy="659555"/>
            </a:xfrm>
            <a:prstGeom prst="rect">
              <a:avLst/>
            </a:prstGeom>
          </p:spPr>
        </p:pic>
        <p:pic>
          <p:nvPicPr>
            <p:cNvPr id="182" name="Picture 182"/>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1726995" y="4616882"/>
              <a:ext cx="781800" cy="659555"/>
            </a:xfrm>
            <a:prstGeom prst="rect">
              <a:avLst/>
            </a:prstGeom>
          </p:spPr>
        </p:pic>
        <p:pic>
          <p:nvPicPr>
            <p:cNvPr id="183" name="Picture 183"/>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1726995" y="5276437"/>
              <a:ext cx="781800" cy="659555"/>
            </a:xfrm>
            <a:prstGeom prst="rect">
              <a:avLst/>
            </a:prstGeom>
          </p:spPr>
        </p:pic>
        <p:pic>
          <p:nvPicPr>
            <p:cNvPr id="184" name="Picture 184"/>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11726995" y="5935991"/>
              <a:ext cx="781800" cy="659555"/>
            </a:xfrm>
            <a:prstGeom prst="rect">
              <a:avLst/>
            </a:prstGeom>
          </p:spPr>
        </p:pic>
        <p:pic>
          <p:nvPicPr>
            <p:cNvPr id="185" name="Picture 185"/>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2508794" y="4616882"/>
              <a:ext cx="781800" cy="659555"/>
            </a:xfrm>
            <a:prstGeom prst="rect">
              <a:avLst/>
            </a:prstGeom>
          </p:spPr>
        </p:pic>
        <p:pic>
          <p:nvPicPr>
            <p:cNvPr id="186" name="Picture 186"/>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2508794" y="5276437"/>
              <a:ext cx="781800" cy="659555"/>
            </a:xfrm>
            <a:prstGeom prst="rect">
              <a:avLst/>
            </a:prstGeom>
          </p:spPr>
        </p:pic>
        <p:pic>
          <p:nvPicPr>
            <p:cNvPr id="187" name="Picture 187"/>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12508794" y="5935991"/>
              <a:ext cx="781800" cy="659555"/>
            </a:xfrm>
            <a:prstGeom prst="rect">
              <a:avLst/>
            </a:prstGeom>
          </p:spPr>
        </p:pic>
        <p:pic>
          <p:nvPicPr>
            <p:cNvPr id="188" name="Picture 188"/>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3335110" y="4616882"/>
              <a:ext cx="781800" cy="659555"/>
            </a:xfrm>
            <a:prstGeom prst="rect">
              <a:avLst/>
            </a:prstGeom>
          </p:spPr>
        </p:pic>
        <p:pic>
          <p:nvPicPr>
            <p:cNvPr id="189" name="Picture 189"/>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3335110" y="5276437"/>
              <a:ext cx="781800" cy="659555"/>
            </a:xfrm>
            <a:prstGeom prst="rect">
              <a:avLst/>
            </a:prstGeom>
          </p:spPr>
        </p:pic>
        <p:pic>
          <p:nvPicPr>
            <p:cNvPr id="190" name="Picture 190"/>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13335110" y="5935991"/>
              <a:ext cx="781800" cy="659555"/>
            </a:xfrm>
            <a:prstGeom prst="rect">
              <a:avLst/>
            </a:prstGeom>
          </p:spPr>
        </p:pic>
        <p:pic>
          <p:nvPicPr>
            <p:cNvPr id="191" name="Picture 191"/>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781800" y="4616882"/>
              <a:ext cx="781800" cy="659555"/>
            </a:xfrm>
            <a:prstGeom prst="rect">
              <a:avLst/>
            </a:prstGeom>
          </p:spPr>
        </p:pic>
        <p:pic>
          <p:nvPicPr>
            <p:cNvPr id="192" name="Picture 192"/>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781800" y="5276437"/>
              <a:ext cx="781800" cy="659555"/>
            </a:xfrm>
            <a:prstGeom prst="rect">
              <a:avLst/>
            </a:prstGeom>
          </p:spPr>
        </p:pic>
        <p:pic>
          <p:nvPicPr>
            <p:cNvPr id="193" name="Picture 193"/>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781800" y="5935991"/>
              <a:ext cx="781800" cy="659555"/>
            </a:xfrm>
            <a:prstGeom prst="rect">
              <a:avLst/>
            </a:prstGeom>
          </p:spPr>
        </p:pic>
        <p:pic>
          <p:nvPicPr>
            <p:cNvPr id="194" name="Picture 194"/>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563599" y="4616882"/>
              <a:ext cx="781800" cy="659555"/>
            </a:xfrm>
            <a:prstGeom prst="rect">
              <a:avLst/>
            </a:prstGeom>
          </p:spPr>
        </p:pic>
        <p:pic>
          <p:nvPicPr>
            <p:cNvPr id="195" name="Picture 195"/>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563599" y="5276437"/>
              <a:ext cx="781800" cy="659555"/>
            </a:xfrm>
            <a:prstGeom prst="rect">
              <a:avLst/>
            </a:prstGeom>
          </p:spPr>
        </p:pic>
        <p:pic>
          <p:nvPicPr>
            <p:cNvPr id="196" name="Picture 196"/>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1563599" y="5935991"/>
              <a:ext cx="781800" cy="659555"/>
            </a:xfrm>
            <a:prstGeom prst="rect">
              <a:avLst/>
            </a:prstGeom>
          </p:spPr>
        </p:pic>
        <p:pic>
          <p:nvPicPr>
            <p:cNvPr id="197" name="Picture 197"/>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2345399" y="4616882"/>
              <a:ext cx="781800" cy="659555"/>
            </a:xfrm>
            <a:prstGeom prst="rect">
              <a:avLst/>
            </a:prstGeom>
          </p:spPr>
        </p:pic>
        <p:pic>
          <p:nvPicPr>
            <p:cNvPr id="198" name="Picture 198"/>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2345399" y="5276437"/>
              <a:ext cx="781800" cy="659555"/>
            </a:xfrm>
            <a:prstGeom prst="rect">
              <a:avLst/>
            </a:prstGeom>
          </p:spPr>
        </p:pic>
        <p:pic>
          <p:nvPicPr>
            <p:cNvPr id="199" name="Picture 199"/>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2345399" y="5935991"/>
              <a:ext cx="781800" cy="659555"/>
            </a:xfrm>
            <a:prstGeom prst="rect">
              <a:avLst/>
            </a:prstGeom>
          </p:spPr>
        </p:pic>
        <p:pic>
          <p:nvPicPr>
            <p:cNvPr id="200" name="Picture 200"/>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3127199" y="4616882"/>
              <a:ext cx="781800" cy="659555"/>
            </a:xfrm>
            <a:prstGeom prst="rect">
              <a:avLst/>
            </a:prstGeom>
          </p:spPr>
        </p:pic>
        <p:pic>
          <p:nvPicPr>
            <p:cNvPr id="201" name="Picture 201"/>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3127199" y="5276437"/>
              <a:ext cx="781800" cy="659555"/>
            </a:xfrm>
            <a:prstGeom prst="rect">
              <a:avLst/>
            </a:prstGeom>
          </p:spPr>
        </p:pic>
        <p:pic>
          <p:nvPicPr>
            <p:cNvPr id="202" name="Picture 202"/>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3127199" y="5935991"/>
              <a:ext cx="781800" cy="659555"/>
            </a:xfrm>
            <a:prstGeom prst="rect">
              <a:avLst/>
            </a:prstGeom>
          </p:spPr>
        </p:pic>
        <p:pic>
          <p:nvPicPr>
            <p:cNvPr id="203" name="Picture 203"/>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3908998" y="4616882"/>
              <a:ext cx="781800" cy="659555"/>
            </a:xfrm>
            <a:prstGeom prst="rect">
              <a:avLst/>
            </a:prstGeom>
          </p:spPr>
        </p:pic>
        <p:pic>
          <p:nvPicPr>
            <p:cNvPr id="204" name="Picture 204"/>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3908998" y="5276437"/>
              <a:ext cx="781800" cy="659555"/>
            </a:xfrm>
            <a:prstGeom prst="rect">
              <a:avLst/>
            </a:prstGeom>
          </p:spPr>
        </p:pic>
        <p:pic>
          <p:nvPicPr>
            <p:cNvPr id="205" name="Picture 205"/>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3908998" y="5935991"/>
              <a:ext cx="781800" cy="659555"/>
            </a:xfrm>
            <a:prstGeom prst="rect">
              <a:avLst/>
            </a:prstGeom>
          </p:spPr>
        </p:pic>
        <p:pic>
          <p:nvPicPr>
            <p:cNvPr id="206" name="Picture 206"/>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4690798" y="4616882"/>
              <a:ext cx="781800" cy="659555"/>
            </a:xfrm>
            <a:prstGeom prst="rect">
              <a:avLst/>
            </a:prstGeom>
          </p:spPr>
        </p:pic>
        <p:pic>
          <p:nvPicPr>
            <p:cNvPr id="207" name="Picture 207"/>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4690798" y="5276437"/>
              <a:ext cx="781800" cy="659555"/>
            </a:xfrm>
            <a:prstGeom prst="rect">
              <a:avLst/>
            </a:prstGeom>
          </p:spPr>
        </p:pic>
        <p:pic>
          <p:nvPicPr>
            <p:cNvPr id="208" name="Picture 208"/>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4690798" y="5935991"/>
              <a:ext cx="781800" cy="659555"/>
            </a:xfrm>
            <a:prstGeom prst="rect">
              <a:avLst/>
            </a:prstGeom>
          </p:spPr>
        </p:pic>
        <p:pic>
          <p:nvPicPr>
            <p:cNvPr id="209" name="Picture 209"/>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5472597" y="4616882"/>
              <a:ext cx="781800" cy="659555"/>
            </a:xfrm>
            <a:prstGeom prst="rect">
              <a:avLst/>
            </a:prstGeom>
          </p:spPr>
        </p:pic>
        <p:pic>
          <p:nvPicPr>
            <p:cNvPr id="210" name="Picture 210"/>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5472597" y="5276437"/>
              <a:ext cx="781800" cy="659555"/>
            </a:xfrm>
            <a:prstGeom prst="rect">
              <a:avLst/>
            </a:prstGeom>
          </p:spPr>
        </p:pic>
        <p:pic>
          <p:nvPicPr>
            <p:cNvPr id="211" name="Picture 211"/>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5472597" y="5935991"/>
              <a:ext cx="781800" cy="659555"/>
            </a:xfrm>
            <a:prstGeom prst="rect">
              <a:avLst/>
            </a:prstGeom>
          </p:spPr>
        </p:pic>
        <p:pic>
          <p:nvPicPr>
            <p:cNvPr id="212" name="Picture 212"/>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4116909" y="4616882"/>
              <a:ext cx="781800" cy="659555"/>
            </a:xfrm>
            <a:prstGeom prst="rect">
              <a:avLst/>
            </a:prstGeom>
          </p:spPr>
        </p:pic>
        <p:pic>
          <p:nvPicPr>
            <p:cNvPr id="213" name="Picture 213"/>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4116909" y="5276437"/>
              <a:ext cx="781800" cy="659555"/>
            </a:xfrm>
            <a:prstGeom prst="rect">
              <a:avLst/>
            </a:prstGeom>
          </p:spPr>
        </p:pic>
        <p:pic>
          <p:nvPicPr>
            <p:cNvPr id="214" name="Picture 214"/>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14116909" y="5935991"/>
              <a:ext cx="781800" cy="659555"/>
            </a:xfrm>
            <a:prstGeom prst="rect">
              <a:avLst/>
            </a:prstGeom>
          </p:spPr>
        </p:pic>
        <p:pic>
          <p:nvPicPr>
            <p:cNvPr id="215" name="Picture 215"/>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0" y="6595546"/>
              <a:ext cx="781800" cy="659555"/>
            </a:xfrm>
            <a:prstGeom prst="rect">
              <a:avLst/>
            </a:prstGeom>
          </p:spPr>
        </p:pic>
        <p:pic>
          <p:nvPicPr>
            <p:cNvPr id="216" name="Picture 216"/>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0" y="7255101"/>
              <a:ext cx="781800" cy="659555"/>
            </a:xfrm>
            <a:prstGeom prst="rect">
              <a:avLst/>
            </a:prstGeom>
          </p:spPr>
        </p:pic>
        <p:pic>
          <p:nvPicPr>
            <p:cNvPr id="217" name="Picture 217"/>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6254397" y="6595546"/>
              <a:ext cx="781800" cy="659555"/>
            </a:xfrm>
            <a:prstGeom prst="rect">
              <a:avLst/>
            </a:prstGeom>
          </p:spPr>
        </p:pic>
        <p:pic>
          <p:nvPicPr>
            <p:cNvPr id="218" name="Picture 218"/>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6254397" y="7255101"/>
              <a:ext cx="781800" cy="659555"/>
            </a:xfrm>
            <a:prstGeom prst="rect">
              <a:avLst/>
            </a:prstGeom>
          </p:spPr>
        </p:pic>
        <p:pic>
          <p:nvPicPr>
            <p:cNvPr id="219" name="Picture 219"/>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6254397" y="7914655"/>
              <a:ext cx="781800" cy="659555"/>
            </a:xfrm>
            <a:prstGeom prst="rect">
              <a:avLst/>
            </a:prstGeom>
          </p:spPr>
        </p:pic>
        <p:pic>
          <p:nvPicPr>
            <p:cNvPr id="220" name="Picture 220"/>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7036197" y="6595546"/>
              <a:ext cx="781800" cy="659555"/>
            </a:xfrm>
            <a:prstGeom prst="rect">
              <a:avLst/>
            </a:prstGeom>
          </p:spPr>
        </p:pic>
        <p:pic>
          <p:nvPicPr>
            <p:cNvPr id="221" name="Picture 221"/>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7036197" y="7255101"/>
              <a:ext cx="781800" cy="659555"/>
            </a:xfrm>
            <a:prstGeom prst="rect">
              <a:avLst/>
            </a:prstGeom>
          </p:spPr>
        </p:pic>
        <p:pic>
          <p:nvPicPr>
            <p:cNvPr id="222" name="Picture 222"/>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7036197" y="7914655"/>
              <a:ext cx="781800" cy="659555"/>
            </a:xfrm>
            <a:prstGeom prst="rect">
              <a:avLst/>
            </a:prstGeom>
          </p:spPr>
        </p:pic>
        <p:pic>
          <p:nvPicPr>
            <p:cNvPr id="223" name="Picture 223"/>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7817996" y="6595546"/>
              <a:ext cx="781800" cy="659555"/>
            </a:xfrm>
            <a:prstGeom prst="rect">
              <a:avLst/>
            </a:prstGeom>
          </p:spPr>
        </p:pic>
        <p:pic>
          <p:nvPicPr>
            <p:cNvPr id="224" name="Picture 224"/>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7817996" y="7255101"/>
              <a:ext cx="781800" cy="659555"/>
            </a:xfrm>
            <a:prstGeom prst="rect">
              <a:avLst/>
            </a:prstGeom>
          </p:spPr>
        </p:pic>
        <p:pic>
          <p:nvPicPr>
            <p:cNvPr id="225" name="Picture 225"/>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7817996" y="7914655"/>
              <a:ext cx="781800" cy="659555"/>
            </a:xfrm>
            <a:prstGeom prst="rect">
              <a:avLst/>
            </a:prstGeom>
          </p:spPr>
        </p:pic>
        <p:pic>
          <p:nvPicPr>
            <p:cNvPr id="226" name="Picture 226"/>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8599796" y="6595546"/>
              <a:ext cx="781800" cy="659555"/>
            </a:xfrm>
            <a:prstGeom prst="rect">
              <a:avLst/>
            </a:prstGeom>
          </p:spPr>
        </p:pic>
        <p:pic>
          <p:nvPicPr>
            <p:cNvPr id="227" name="Picture 227"/>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8599796" y="7255101"/>
              <a:ext cx="781800" cy="659555"/>
            </a:xfrm>
            <a:prstGeom prst="rect">
              <a:avLst/>
            </a:prstGeom>
          </p:spPr>
        </p:pic>
        <p:pic>
          <p:nvPicPr>
            <p:cNvPr id="228" name="Picture 228"/>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8599796" y="7914655"/>
              <a:ext cx="781800" cy="659555"/>
            </a:xfrm>
            <a:prstGeom prst="rect">
              <a:avLst/>
            </a:prstGeom>
          </p:spPr>
        </p:pic>
        <p:pic>
          <p:nvPicPr>
            <p:cNvPr id="229" name="Picture 229"/>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9381596" y="6595546"/>
              <a:ext cx="781800" cy="659555"/>
            </a:xfrm>
            <a:prstGeom prst="rect">
              <a:avLst/>
            </a:prstGeom>
          </p:spPr>
        </p:pic>
        <p:pic>
          <p:nvPicPr>
            <p:cNvPr id="230" name="Picture 230"/>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9381596" y="7255101"/>
              <a:ext cx="781800" cy="659555"/>
            </a:xfrm>
            <a:prstGeom prst="rect">
              <a:avLst/>
            </a:prstGeom>
          </p:spPr>
        </p:pic>
        <p:pic>
          <p:nvPicPr>
            <p:cNvPr id="231" name="Picture 231"/>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9381596" y="7914655"/>
              <a:ext cx="781800" cy="659555"/>
            </a:xfrm>
            <a:prstGeom prst="rect">
              <a:avLst/>
            </a:prstGeom>
          </p:spPr>
        </p:pic>
        <p:pic>
          <p:nvPicPr>
            <p:cNvPr id="232" name="Picture 232"/>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0163395" y="6595546"/>
              <a:ext cx="781800" cy="659555"/>
            </a:xfrm>
            <a:prstGeom prst="rect">
              <a:avLst/>
            </a:prstGeom>
          </p:spPr>
        </p:pic>
        <p:pic>
          <p:nvPicPr>
            <p:cNvPr id="233" name="Picture 233"/>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0163395" y="7255101"/>
              <a:ext cx="781800" cy="659555"/>
            </a:xfrm>
            <a:prstGeom prst="rect">
              <a:avLst/>
            </a:prstGeom>
          </p:spPr>
        </p:pic>
        <p:pic>
          <p:nvPicPr>
            <p:cNvPr id="234" name="Picture 234"/>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10163395" y="7914655"/>
              <a:ext cx="781800" cy="659555"/>
            </a:xfrm>
            <a:prstGeom prst="rect">
              <a:avLst/>
            </a:prstGeom>
          </p:spPr>
        </p:pic>
        <p:pic>
          <p:nvPicPr>
            <p:cNvPr id="235" name="Picture 235"/>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0945195" y="6595546"/>
              <a:ext cx="781800" cy="659555"/>
            </a:xfrm>
            <a:prstGeom prst="rect">
              <a:avLst/>
            </a:prstGeom>
          </p:spPr>
        </p:pic>
        <p:pic>
          <p:nvPicPr>
            <p:cNvPr id="236" name="Picture 236"/>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0945195" y="7255101"/>
              <a:ext cx="781800" cy="659555"/>
            </a:xfrm>
            <a:prstGeom prst="rect">
              <a:avLst/>
            </a:prstGeom>
          </p:spPr>
        </p:pic>
        <p:pic>
          <p:nvPicPr>
            <p:cNvPr id="237" name="Picture 237"/>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10945195" y="7914655"/>
              <a:ext cx="781800" cy="659555"/>
            </a:xfrm>
            <a:prstGeom prst="rect">
              <a:avLst/>
            </a:prstGeom>
          </p:spPr>
        </p:pic>
        <p:pic>
          <p:nvPicPr>
            <p:cNvPr id="238" name="Picture 238"/>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1726995" y="6595546"/>
              <a:ext cx="781800" cy="659555"/>
            </a:xfrm>
            <a:prstGeom prst="rect">
              <a:avLst/>
            </a:prstGeom>
          </p:spPr>
        </p:pic>
        <p:pic>
          <p:nvPicPr>
            <p:cNvPr id="239" name="Picture 239"/>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1726995" y="7255101"/>
              <a:ext cx="781800" cy="659555"/>
            </a:xfrm>
            <a:prstGeom prst="rect">
              <a:avLst/>
            </a:prstGeom>
          </p:spPr>
        </p:pic>
        <p:pic>
          <p:nvPicPr>
            <p:cNvPr id="240" name="Picture 240"/>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11726995" y="7914655"/>
              <a:ext cx="781800" cy="659555"/>
            </a:xfrm>
            <a:prstGeom prst="rect">
              <a:avLst/>
            </a:prstGeom>
          </p:spPr>
        </p:pic>
        <p:pic>
          <p:nvPicPr>
            <p:cNvPr id="241" name="Picture 241"/>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2508794" y="6595546"/>
              <a:ext cx="781800" cy="659555"/>
            </a:xfrm>
            <a:prstGeom prst="rect">
              <a:avLst/>
            </a:prstGeom>
          </p:spPr>
        </p:pic>
        <p:pic>
          <p:nvPicPr>
            <p:cNvPr id="242" name="Picture 242"/>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2508794" y="7255101"/>
              <a:ext cx="781800" cy="659555"/>
            </a:xfrm>
            <a:prstGeom prst="rect">
              <a:avLst/>
            </a:prstGeom>
          </p:spPr>
        </p:pic>
        <p:pic>
          <p:nvPicPr>
            <p:cNvPr id="243" name="Picture 243"/>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12508794" y="7914655"/>
              <a:ext cx="781800" cy="659555"/>
            </a:xfrm>
            <a:prstGeom prst="rect">
              <a:avLst/>
            </a:prstGeom>
          </p:spPr>
        </p:pic>
        <p:pic>
          <p:nvPicPr>
            <p:cNvPr id="244" name="Picture 244"/>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3335110" y="6595546"/>
              <a:ext cx="781800" cy="659555"/>
            </a:xfrm>
            <a:prstGeom prst="rect">
              <a:avLst/>
            </a:prstGeom>
          </p:spPr>
        </p:pic>
        <p:pic>
          <p:nvPicPr>
            <p:cNvPr id="245" name="Picture 245"/>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3335110" y="7255101"/>
              <a:ext cx="781800" cy="659555"/>
            </a:xfrm>
            <a:prstGeom prst="rect">
              <a:avLst/>
            </a:prstGeom>
          </p:spPr>
        </p:pic>
        <p:pic>
          <p:nvPicPr>
            <p:cNvPr id="246" name="Picture 246"/>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13335110" y="7914655"/>
              <a:ext cx="781800" cy="659555"/>
            </a:xfrm>
            <a:prstGeom prst="rect">
              <a:avLst/>
            </a:prstGeom>
          </p:spPr>
        </p:pic>
        <p:pic>
          <p:nvPicPr>
            <p:cNvPr id="247" name="Picture 247"/>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781800" y="6595546"/>
              <a:ext cx="781800" cy="659555"/>
            </a:xfrm>
            <a:prstGeom prst="rect">
              <a:avLst/>
            </a:prstGeom>
          </p:spPr>
        </p:pic>
        <p:pic>
          <p:nvPicPr>
            <p:cNvPr id="248" name="Picture 248"/>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781800" y="7255101"/>
              <a:ext cx="781800" cy="659555"/>
            </a:xfrm>
            <a:prstGeom prst="rect">
              <a:avLst/>
            </a:prstGeom>
          </p:spPr>
        </p:pic>
        <p:pic>
          <p:nvPicPr>
            <p:cNvPr id="249" name="Picture 249"/>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781800" y="7914655"/>
              <a:ext cx="781800" cy="659555"/>
            </a:xfrm>
            <a:prstGeom prst="rect">
              <a:avLst/>
            </a:prstGeom>
          </p:spPr>
        </p:pic>
        <p:pic>
          <p:nvPicPr>
            <p:cNvPr id="250" name="Picture 250"/>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563599" y="6595546"/>
              <a:ext cx="781800" cy="659555"/>
            </a:xfrm>
            <a:prstGeom prst="rect">
              <a:avLst/>
            </a:prstGeom>
          </p:spPr>
        </p:pic>
        <p:pic>
          <p:nvPicPr>
            <p:cNvPr id="251" name="Picture 251"/>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563599" y="7255101"/>
              <a:ext cx="781800" cy="659555"/>
            </a:xfrm>
            <a:prstGeom prst="rect">
              <a:avLst/>
            </a:prstGeom>
          </p:spPr>
        </p:pic>
        <p:pic>
          <p:nvPicPr>
            <p:cNvPr id="252" name="Picture 252"/>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1563599" y="7914655"/>
              <a:ext cx="781800" cy="659555"/>
            </a:xfrm>
            <a:prstGeom prst="rect">
              <a:avLst/>
            </a:prstGeom>
          </p:spPr>
        </p:pic>
        <p:pic>
          <p:nvPicPr>
            <p:cNvPr id="253" name="Picture 253"/>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2345399" y="6595546"/>
              <a:ext cx="781800" cy="659555"/>
            </a:xfrm>
            <a:prstGeom prst="rect">
              <a:avLst/>
            </a:prstGeom>
          </p:spPr>
        </p:pic>
        <p:pic>
          <p:nvPicPr>
            <p:cNvPr id="254" name="Picture 254"/>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2345399" y="7255101"/>
              <a:ext cx="781800" cy="659555"/>
            </a:xfrm>
            <a:prstGeom prst="rect">
              <a:avLst/>
            </a:prstGeom>
          </p:spPr>
        </p:pic>
        <p:pic>
          <p:nvPicPr>
            <p:cNvPr id="255" name="Picture 255"/>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2345399" y="7914655"/>
              <a:ext cx="781800" cy="659555"/>
            </a:xfrm>
            <a:prstGeom prst="rect">
              <a:avLst/>
            </a:prstGeom>
          </p:spPr>
        </p:pic>
        <p:pic>
          <p:nvPicPr>
            <p:cNvPr id="256" name="Picture 256"/>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3127199" y="6595546"/>
              <a:ext cx="781800" cy="659555"/>
            </a:xfrm>
            <a:prstGeom prst="rect">
              <a:avLst/>
            </a:prstGeom>
          </p:spPr>
        </p:pic>
        <p:pic>
          <p:nvPicPr>
            <p:cNvPr id="257" name="Picture 257"/>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3127199" y="7255101"/>
              <a:ext cx="781800" cy="659555"/>
            </a:xfrm>
            <a:prstGeom prst="rect">
              <a:avLst/>
            </a:prstGeom>
          </p:spPr>
        </p:pic>
        <p:pic>
          <p:nvPicPr>
            <p:cNvPr id="258" name="Picture 258"/>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3127199" y="7914655"/>
              <a:ext cx="781800" cy="659555"/>
            </a:xfrm>
            <a:prstGeom prst="rect">
              <a:avLst/>
            </a:prstGeom>
          </p:spPr>
        </p:pic>
        <p:pic>
          <p:nvPicPr>
            <p:cNvPr id="259" name="Picture 259"/>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3908998" y="6595546"/>
              <a:ext cx="781800" cy="659555"/>
            </a:xfrm>
            <a:prstGeom prst="rect">
              <a:avLst/>
            </a:prstGeom>
          </p:spPr>
        </p:pic>
        <p:pic>
          <p:nvPicPr>
            <p:cNvPr id="260" name="Picture 260"/>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3908998" y="7255101"/>
              <a:ext cx="781800" cy="659555"/>
            </a:xfrm>
            <a:prstGeom prst="rect">
              <a:avLst/>
            </a:prstGeom>
          </p:spPr>
        </p:pic>
        <p:pic>
          <p:nvPicPr>
            <p:cNvPr id="261" name="Picture 261"/>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3908998" y="7914655"/>
              <a:ext cx="781800" cy="659555"/>
            </a:xfrm>
            <a:prstGeom prst="rect">
              <a:avLst/>
            </a:prstGeom>
          </p:spPr>
        </p:pic>
        <p:pic>
          <p:nvPicPr>
            <p:cNvPr id="262" name="Picture 262"/>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4690798" y="6595546"/>
              <a:ext cx="781800" cy="659555"/>
            </a:xfrm>
            <a:prstGeom prst="rect">
              <a:avLst/>
            </a:prstGeom>
          </p:spPr>
        </p:pic>
        <p:pic>
          <p:nvPicPr>
            <p:cNvPr id="263" name="Picture 263"/>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4690798" y="7255101"/>
              <a:ext cx="781800" cy="659555"/>
            </a:xfrm>
            <a:prstGeom prst="rect">
              <a:avLst/>
            </a:prstGeom>
          </p:spPr>
        </p:pic>
        <p:pic>
          <p:nvPicPr>
            <p:cNvPr id="264" name="Picture 264"/>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4690798" y="7914655"/>
              <a:ext cx="781800" cy="659555"/>
            </a:xfrm>
            <a:prstGeom prst="rect">
              <a:avLst/>
            </a:prstGeom>
          </p:spPr>
        </p:pic>
        <p:pic>
          <p:nvPicPr>
            <p:cNvPr id="265" name="Picture 265"/>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5472597" y="6595546"/>
              <a:ext cx="781800" cy="659555"/>
            </a:xfrm>
            <a:prstGeom prst="rect">
              <a:avLst/>
            </a:prstGeom>
          </p:spPr>
        </p:pic>
        <p:pic>
          <p:nvPicPr>
            <p:cNvPr id="266" name="Picture 266"/>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5472597" y="7255101"/>
              <a:ext cx="781800" cy="659555"/>
            </a:xfrm>
            <a:prstGeom prst="rect">
              <a:avLst/>
            </a:prstGeom>
          </p:spPr>
        </p:pic>
        <p:pic>
          <p:nvPicPr>
            <p:cNvPr id="267" name="Picture 267"/>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5472597" y="7914655"/>
              <a:ext cx="781800" cy="659555"/>
            </a:xfrm>
            <a:prstGeom prst="rect">
              <a:avLst/>
            </a:prstGeom>
          </p:spPr>
        </p:pic>
        <p:pic>
          <p:nvPicPr>
            <p:cNvPr id="268" name="Picture 268"/>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4116909" y="6595546"/>
              <a:ext cx="781800" cy="659555"/>
            </a:xfrm>
            <a:prstGeom prst="rect">
              <a:avLst/>
            </a:prstGeom>
          </p:spPr>
        </p:pic>
        <p:pic>
          <p:nvPicPr>
            <p:cNvPr id="269" name="Picture 269"/>
            <p:cNvPicPr>
              <a:picLocks noChangeAspect="1"/>
            </p:cNvPicPr>
            <p:nvPr/>
          </p:nvPicPr>
          <p:blipFill>
            <a:blip r:embed="rId3" cstate="email">
              <a:alphaModFix amt="88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4116909" y="7255101"/>
              <a:ext cx="781800" cy="659555"/>
            </a:xfrm>
            <a:prstGeom prst="rect">
              <a:avLst/>
            </a:prstGeom>
          </p:spPr>
        </p:pic>
        <p:pic>
          <p:nvPicPr>
            <p:cNvPr id="270" name="Picture 270"/>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14116909" y="7914655"/>
              <a:ext cx="781800" cy="659555"/>
            </a:xfrm>
            <a:prstGeom prst="rect">
              <a:avLst/>
            </a:prstGeom>
          </p:spPr>
        </p:pic>
        <p:pic>
          <p:nvPicPr>
            <p:cNvPr id="271" name="Picture 271"/>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0" y="8574210"/>
              <a:ext cx="781800" cy="659555"/>
            </a:xfrm>
            <a:prstGeom prst="rect">
              <a:avLst/>
            </a:prstGeom>
          </p:spPr>
        </p:pic>
        <p:pic>
          <p:nvPicPr>
            <p:cNvPr id="272" name="Picture 272"/>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6254397" y="8574210"/>
              <a:ext cx="781800" cy="659555"/>
            </a:xfrm>
            <a:prstGeom prst="rect">
              <a:avLst/>
            </a:prstGeom>
          </p:spPr>
        </p:pic>
        <p:pic>
          <p:nvPicPr>
            <p:cNvPr id="273" name="Picture 273"/>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7036197" y="8574210"/>
              <a:ext cx="781800" cy="659555"/>
            </a:xfrm>
            <a:prstGeom prst="rect">
              <a:avLst/>
            </a:prstGeom>
          </p:spPr>
        </p:pic>
        <p:pic>
          <p:nvPicPr>
            <p:cNvPr id="274" name="Picture 274"/>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7817996" y="8574210"/>
              <a:ext cx="781800" cy="659555"/>
            </a:xfrm>
            <a:prstGeom prst="rect">
              <a:avLst/>
            </a:prstGeom>
          </p:spPr>
        </p:pic>
        <p:pic>
          <p:nvPicPr>
            <p:cNvPr id="275" name="Picture 275"/>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9381596" y="8574210"/>
              <a:ext cx="781800" cy="659555"/>
            </a:xfrm>
            <a:prstGeom prst="rect">
              <a:avLst/>
            </a:prstGeom>
          </p:spPr>
        </p:pic>
        <p:pic>
          <p:nvPicPr>
            <p:cNvPr id="276" name="Picture 276"/>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0163395" y="8574210"/>
              <a:ext cx="781800" cy="659555"/>
            </a:xfrm>
            <a:prstGeom prst="rect">
              <a:avLst/>
            </a:prstGeom>
          </p:spPr>
        </p:pic>
        <p:pic>
          <p:nvPicPr>
            <p:cNvPr id="277" name="Picture 277"/>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0945195" y="8574210"/>
              <a:ext cx="781800" cy="659555"/>
            </a:xfrm>
            <a:prstGeom prst="rect">
              <a:avLst/>
            </a:prstGeom>
          </p:spPr>
        </p:pic>
        <p:pic>
          <p:nvPicPr>
            <p:cNvPr id="278" name="Picture 278"/>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1726995" y="8574210"/>
              <a:ext cx="781800" cy="659555"/>
            </a:xfrm>
            <a:prstGeom prst="rect">
              <a:avLst/>
            </a:prstGeom>
          </p:spPr>
        </p:pic>
        <p:pic>
          <p:nvPicPr>
            <p:cNvPr id="279" name="Picture 279"/>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2508794" y="8574210"/>
              <a:ext cx="781800" cy="659555"/>
            </a:xfrm>
            <a:prstGeom prst="rect">
              <a:avLst/>
            </a:prstGeom>
          </p:spPr>
        </p:pic>
        <p:pic>
          <p:nvPicPr>
            <p:cNvPr id="280" name="Picture 280"/>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3335110" y="8574210"/>
              <a:ext cx="781800" cy="659555"/>
            </a:xfrm>
            <a:prstGeom prst="rect">
              <a:avLst/>
            </a:prstGeom>
          </p:spPr>
        </p:pic>
        <p:pic>
          <p:nvPicPr>
            <p:cNvPr id="281" name="Picture 281"/>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781800" y="8574210"/>
              <a:ext cx="781800" cy="659555"/>
            </a:xfrm>
            <a:prstGeom prst="rect">
              <a:avLst/>
            </a:prstGeom>
          </p:spPr>
        </p:pic>
        <p:pic>
          <p:nvPicPr>
            <p:cNvPr id="282" name="Picture 282"/>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563599" y="8574210"/>
              <a:ext cx="781800" cy="659555"/>
            </a:xfrm>
            <a:prstGeom prst="rect">
              <a:avLst/>
            </a:prstGeom>
          </p:spPr>
        </p:pic>
        <p:pic>
          <p:nvPicPr>
            <p:cNvPr id="283" name="Picture 283"/>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2345399" y="8574210"/>
              <a:ext cx="781800" cy="659555"/>
            </a:xfrm>
            <a:prstGeom prst="rect">
              <a:avLst/>
            </a:prstGeom>
          </p:spPr>
        </p:pic>
        <p:pic>
          <p:nvPicPr>
            <p:cNvPr id="284" name="Picture 284"/>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3127199" y="8574210"/>
              <a:ext cx="781800" cy="659555"/>
            </a:xfrm>
            <a:prstGeom prst="rect">
              <a:avLst/>
            </a:prstGeom>
          </p:spPr>
        </p:pic>
        <p:pic>
          <p:nvPicPr>
            <p:cNvPr id="285" name="Picture 285"/>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3908998" y="8574210"/>
              <a:ext cx="781800" cy="659555"/>
            </a:xfrm>
            <a:prstGeom prst="rect">
              <a:avLst/>
            </a:prstGeom>
          </p:spPr>
        </p:pic>
        <p:pic>
          <p:nvPicPr>
            <p:cNvPr id="286" name="Picture 286"/>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4690798" y="8574210"/>
              <a:ext cx="781800" cy="659555"/>
            </a:xfrm>
            <a:prstGeom prst="rect">
              <a:avLst/>
            </a:prstGeom>
          </p:spPr>
        </p:pic>
        <p:pic>
          <p:nvPicPr>
            <p:cNvPr id="287" name="Picture 287"/>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5472597" y="8574210"/>
              <a:ext cx="781800" cy="659555"/>
            </a:xfrm>
            <a:prstGeom prst="rect">
              <a:avLst/>
            </a:prstGeom>
          </p:spPr>
        </p:pic>
        <p:pic>
          <p:nvPicPr>
            <p:cNvPr id="288" name="Picture 288"/>
            <p:cNvPicPr>
              <a:picLocks noChangeAspect="1"/>
            </p:cNvPicPr>
            <p:nvPr/>
          </p:nvPicPr>
          <p:blipFill>
            <a:blip r:embed="rId5" cstate="email">
              <a:alphaModFix amt="88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4116909" y="8574210"/>
              <a:ext cx="781800" cy="659555"/>
            </a:xfrm>
            <a:prstGeom prst="rect">
              <a:avLst/>
            </a:prstGeom>
          </p:spPr>
        </p:pic>
        <p:pic>
          <p:nvPicPr>
            <p:cNvPr id="289" name="Picture 289"/>
            <p:cNvPicPr>
              <a:picLocks noChangeAspect="1"/>
            </p:cNvPicPr>
            <p:nvPr/>
          </p:nvPicPr>
          <p:blipFill>
            <a:blip r:embed="rId7" cstate="email">
              <a:alphaModFix amt="88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0" y="7942827"/>
              <a:ext cx="781800" cy="659555"/>
            </a:xfrm>
            <a:prstGeom prst="rect">
              <a:avLst/>
            </a:prstGeom>
          </p:spPr>
        </p:pic>
        <p:pic>
          <p:nvPicPr>
            <p:cNvPr id="290" name="Picture 290"/>
            <p:cNvPicPr>
              <a:picLocks noChangeAspect="1"/>
            </p:cNvPicPr>
            <p:nvPr/>
          </p:nvPicPr>
          <p:blipFill>
            <a:blip r:embed="rId9">
              <a:alphaModFix amt="64000"/>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p:blipFill>
          <p:spPr>
            <a:xfrm>
              <a:off x="2090044" y="872078"/>
              <a:ext cx="10418750" cy="8031909"/>
            </a:xfrm>
            <a:prstGeom prst="rect">
              <a:avLst/>
            </a:prstGeom>
          </p:spPr>
        </p:pic>
      </p:grpSp>
      <p:sp>
        <p:nvSpPr>
          <p:cNvPr id="291" name="TextBox 291"/>
          <p:cNvSpPr txBox="1"/>
          <p:nvPr/>
        </p:nvSpPr>
        <p:spPr>
          <a:xfrm>
            <a:off x="1926354" y="348723"/>
            <a:ext cx="13907426" cy="1572803"/>
          </a:xfrm>
          <a:prstGeom prst="rect">
            <a:avLst/>
          </a:prstGeom>
        </p:spPr>
        <p:txBody>
          <a:bodyPr lIns="0" tIns="0" rIns="0" bIns="0" rtlCol="0" anchor="t">
            <a:spAutoFit/>
          </a:bodyPr>
          <a:lstStyle/>
          <a:p>
            <a:pPr algn="ctr">
              <a:lnSpc>
                <a:spcPts val="6288"/>
              </a:lnSpc>
            </a:pPr>
            <a:r>
              <a:rPr lang="en-US" sz="4800" dirty="0">
                <a:solidFill>
                  <a:srgbClr val="365F94"/>
                </a:solidFill>
                <a:latin typeface="Open Sans Bold"/>
              </a:rPr>
              <a:t>Illinois currently has 7 fully operational </a:t>
            </a:r>
          </a:p>
          <a:p>
            <a:pPr algn="ctr">
              <a:lnSpc>
                <a:spcPts val="6288"/>
              </a:lnSpc>
            </a:pPr>
            <a:r>
              <a:rPr lang="en-US" sz="4800" dirty="0">
                <a:solidFill>
                  <a:srgbClr val="365F94"/>
                </a:solidFill>
                <a:latin typeface="Open Sans Bold"/>
              </a:rPr>
              <a:t>state institutions housing 1,645 people.</a:t>
            </a:r>
          </a:p>
        </p:txBody>
      </p:sp>
      <p:sp>
        <p:nvSpPr>
          <p:cNvPr id="292" name="TextBox 292"/>
          <p:cNvSpPr txBox="1"/>
          <p:nvPr/>
        </p:nvSpPr>
        <p:spPr>
          <a:xfrm>
            <a:off x="14380349" y="1221416"/>
            <a:ext cx="862310" cy="314606"/>
          </a:xfrm>
          <a:prstGeom prst="rect">
            <a:avLst/>
          </a:prstGeom>
        </p:spPr>
        <p:txBody>
          <a:bodyPr lIns="0" tIns="0" rIns="0" bIns="0" rtlCol="0" anchor="t">
            <a:spAutoFit/>
          </a:bodyPr>
          <a:lstStyle/>
          <a:p>
            <a:pPr algn="ctr">
              <a:lnSpc>
                <a:spcPts val="2609"/>
              </a:lnSpc>
            </a:pPr>
            <a:r>
              <a:rPr lang="en-US" sz="1863">
                <a:solidFill>
                  <a:srgbClr val="365F94"/>
                </a:solidFill>
                <a:latin typeface="Open Sans Light Bold"/>
              </a:rPr>
              <a:t>1</a:t>
            </a:r>
          </a:p>
        </p:txBody>
      </p:sp>
      <p:grpSp>
        <p:nvGrpSpPr>
          <p:cNvPr id="293" name="Group 293"/>
          <p:cNvGrpSpPr/>
          <p:nvPr/>
        </p:nvGrpSpPr>
        <p:grpSpPr>
          <a:xfrm>
            <a:off x="14999866" y="2975818"/>
            <a:ext cx="2678534" cy="6282482"/>
            <a:chOff x="0" y="-57150"/>
            <a:chExt cx="3299321" cy="8376642"/>
          </a:xfrm>
        </p:grpSpPr>
        <p:sp>
          <p:nvSpPr>
            <p:cNvPr id="294" name="TextBox 294"/>
            <p:cNvSpPr txBox="1"/>
            <p:nvPr/>
          </p:nvSpPr>
          <p:spPr>
            <a:xfrm>
              <a:off x="64782" y="2814805"/>
              <a:ext cx="1686520" cy="600791"/>
            </a:xfrm>
            <a:prstGeom prst="rect">
              <a:avLst/>
            </a:prstGeom>
          </p:spPr>
          <p:txBody>
            <a:bodyPr lIns="0" tIns="0" rIns="0" bIns="0" rtlCol="0" anchor="t">
              <a:spAutoFit/>
            </a:bodyPr>
            <a:lstStyle/>
            <a:p>
              <a:pPr algn="ctr">
                <a:lnSpc>
                  <a:spcPts val="3776"/>
                </a:lnSpc>
                <a:spcBef>
                  <a:spcPct val="0"/>
                </a:spcBef>
              </a:pPr>
              <a:r>
                <a:rPr lang="en-US" sz="2697" dirty="0">
                  <a:solidFill>
                    <a:srgbClr val="365F94"/>
                  </a:solidFill>
                  <a:latin typeface="Open Sans Bold"/>
                </a:rPr>
                <a:t>Fox:  </a:t>
              </a:r>
              <a:r>
                <a:rPr lang="en-US" sz="2697" dirty="0">
                  <a:solidFill>
                    <a:srgbClr val="000000"/>
                  </a:solidFill>
                  <a:latin typeface="Open Sans Bold"/>
                </a:rPr>
                <a:t>72</a:t>
              </a:r>
            </a:p>
          </p:txBody>
        </p:sp>
        <p:sp>
          <p:nvSpPr>
            <p:cNvPr id="295" name="TextBox 295"/>
            <p:cNvSpPr txBox="1"/>
            <p:nvPr/>
          </p:nvSpPr>
          <p:spPr>
            <a:xfrm>
              <a:off x="8235" y="3964479"/>
              <a:ext cx="3291086" cy="600791"/>
            </a:xfrm>
            <a:prstGeom prst="rect">
              <a:avLst/>
            </a:prstGeom>
          </p:spPr>
          <p:txBody>
            <a:bodyPr lIns="0" tIns="0" rIns="0" bIns="0" rtlCol="0" anchor="t">
              <a:spAutoFit/>
            </a:bodyPr>
            <a:lstStyle/>
            <a:p>
              <a:pPr algn="ctr">
                <a:lnSpc>
                  <a:spcPts val="3776"/>
                </a:lnSpc>
                <a:spcBef>
                  <a:spcPct val="0"/>
                </a:spcBef>
              </a:pPr>
              <a:r>
                <a:rPr lang="en-US" sz="2697" dirty="0">
                  <a:solidFill>
                    <a:srgbClr val="365F94"/>
                  </a:solidFill>
                  <a:latin typeface="Open Sans Bold"/>
                </a:rPr>
                <a:t>Ludeman:  </a:t>
              </a:r>
              <a:r>
                <a:rPr lang="en-US" sz="2697" dirty="0">
                  <a:solidFill>
                    <a:srgbClr val="000000"/>
                  </a:solidFill>
                  <a:latin typeface="Open Sans Bold"/>
                </a:rPr>
                <a:t>316</a:t>
              </a:r>
            </a:p>
          </p:txBody>
        </p:sp>
        <p:sp>
          <p:nvSpPr>
            <p:cNvPr id="296" name="TextBox 296"/>
            <p:cNvSpPr txBox="1"/>
            <p:nvPr/>
          </p:nvSpPr>
          <p:spPr>
            <a:xfrm>
              <a:off x="30155" y="5319130"/>
              <a:ext cx="2814042" cy="600791"/>
            </a:xfrm>
            <a:prstGeom prst="rect">
              <a:avLst/>
            </a:prstGeom>
          </p:spPr>
          <p:txBody>
            <a:bodyPr lIns="0" tIns="0" rIns="0" bIns="0" rtlCol="0" anchor="t">
              <a:spAutoFit/>
            </a:bodyPr>
            <a:lstStyle/>
            <a:p>
              <a:pPr algn="ctr">
                <a:lnSpc>
                  <a:spcPts val="3776"/>
                </a:lnSpc>
                <a:spcBef>
                  <a:spcPct val="0"/>
                </a:spcBef>
              </a:pPr>
              <a:r>
                <a:rPr lang="en-US" sz="2697" dirty="0" err="1">
                  <a:solidFill>
                    <a:srgbClr val="365F94"/>
                  </a:solidFill>
                  <a:latin typeface="Open Sans Bold"/>
                </a:rPr>
                <a:t>Mabley</a:t>
              </a:r>
              <a:r>
                <a:rPr lang="en-US" sz="2697" dirty="0">
                  <a:solidFill>
                    <a:srgbClr val="365F94"/>
                  </a:solidFill>
                  <a:latin typeface="Open Sans Bold"/>
                </a:rPr>
                <a:t>:  </a:t>
              </a:r>
              <a:r>
                <a:rPr lang="en-US" sz="2697" dirty="0">
                  <a:solidFill>
                    <a:srgbClr val="000000"/>
                  </a:solidFill>
                  <a:latin typeface="Open Sans Bold"/>
                </a:rPr>
                <a:t>115</a:t>
              </a:r>
            </a:p>
          </p:txBody>
        </p:sp>
        <p:sp>
          <p:nvSpPr>
            <p:cNvPr id="297" name="TextBox 297"/>
            <p:cNvSpPr txBox="1"/>
            <p:nvPr/>
          </p:nvSpPr>
          <p:spPr>
            <a:xfrm>
              <a:off x="6846" y="6540060"/>
              <a:ext cx="2830910" cy="1256071"/>
            </a:xfrm>
            <a:prstGeom prst="rect">
              <a:avLst/>
            </a:prstGeom>
          </p:spPr>
          <p:txBody>
            <a:bodyPr lIns="0" tIns="0" rIns="0" bIns="0" rtlCol="0" anchor="t">
              <a:spAutoFit/>
            </a:bodyPr>
            <a:lstStyle/>
            <a:p>
              <a:pPr algn="ctr">
                <a:lnSpc>
                  <a:spcPts val="3776"/>
                </a:lnSpc>
                <a:spcBef>
                  <a:spcPct val="0"/>
                </a:spcBef>
              </a:pPr>
              <a:r>
                <a:rPr lang="en-US" sz="2697" dirty="0">
                  <a:solidFill>
                    <a:srgbClr val="365F94"/>
                  </a:solidFill>
                  <a:latin typeface="Open Sans Bold"/>
                </a:rPr>
                <a:t>Murray:  </a:t>
              </a:r>
              <a:r>
                <a:rPr lang="en-US" sz="2697" dirty="0">
                  <a:solidFill>
                    <a:srgbClr val="000000"/>
                  </a:solidFill>
                  <a:latin typeface="Open Sans Bold"/>
                </a:rPr>
                <a:t>254</a:t>
              </a:r>
            </a:p>
            <a:p>
              <a:pPr algn="ctr">
                <a:lnSpc>
                  <a:spcPts val="3776"/>
                </a:lnSpc>
                <a:spcBef>
                  <a:spcPct val="0"/>
                </a:spcBef>
              </a:pPr>
              <a:endParaRPr lang="en-US" sz="2697" dirty="0">
                <a:solidFill>
                  <a:srgbClr val="000000"/>
                </a:solidFill>
                <a:latin typeface="Open Sans Bold"/>
              </a:endParaRPr>
            </a:p>
          </p:txBody>
        </p:sp>
        <p:sp>
          <p:nvSpPr>
            <p:cNvPr id="298" name="TextBox 298"/>
            <p:cNvSpPr txBox="1"/>
            <p:nvPr/>
          </p:nvSpPr>
          <p:spPr>
            <a:xfrm>
              <a:off x="0" y="-57150"/>
              <a:ext cx="2751733" cy="1256071"/>
            </a:xfrm>
            <a:prstGeom prst="rect">
              <a:avLst/>
            </a:prstGeom>
          </p:spPr>
          <p:txBody>
            <a:bodyPr lIns="0" tIns="0" rIns="0" bIns="0" rtlCol="0" anchor="t">
              <a:spAutoFit/>
            </a:bodyPr>
            <a:lstStyle/>
            <a:p>
              <a:pPr algn="ctr">
                <a:lnSpc>
                  <a:spcPts val="3776"/>
                </a:lnSpc>
                <a:spcBef>
                  <a:spcPct val="0"/>
                </a:spcBef>
              </a:pPr>
              <a:r>
                <a:rPr lang="en-US" sz="2697" dirty="0">
                  <a:solidFill>
                    <a:srgbClr val="365F94"/>
                  </a:solidFill>
                  <a:latin typeface="Open Sans Bold"/>
                </a:rPr>
                <a:t>Choate: </a:t>
              </a:r>
              <a:r>
                <a:rPr lang="en-US" sz="2697" dirty="0">
                  <a:solidFill>
                    <a:srgbClr val="000000"/>
                  </a:solidFill>
                  <a:latin typeface="Open Sans Bold"/>
                </a:rPr>
                <a:t>228</a:t>
              </a:r>
            </a:p>
            <a:p>
              <a:pPr algn="ctr">
                <a:lnSpc>
                  <a:spcPts val="3776"/>
                </a:lnSpc>
                <a:spcBef>
                  <a:spcPct val="0"/>
                </a:spcBef>
              </a:pPr>
              <a:r>
                <a:rPr lang="en-US" sz="2697" dirty="0">
                  <a:solidFill>
                    <a:srgbClr val="365F94"/>
                  </a:solidFill>
                  <a:latin typeface="Open Sans Bold"/>
                </a:rPr>
                <a:t> </a:t>
              </a:r>
              <a:r>
                <a:rPr lang="en-US" sz="2697" dirty="0">
                  <a:solidFill>
                    <a:srgbClr val="000000"/>
                  </a:solidFill>
                  <a:latin typeface="Open Sans Bold"/>
                </a:rPr>
                <a:t>37</a:t>
              </a:r>
              <a:r>
                <a:rPr lang="en-US" sz="2697" dirty="0">
                  <a:solidFill>
                    <a:srgbClr val="365F94"/>
                  </a:solidFill>
                  <a:latin typeface="Open Sans Bold"/>
                </a:rPr>
                <a:t> forensic</a:t>
              </a:r>
            </a:p>
          </p:txBody>
        </p:sp>
        <p:sp>
          <p:nvSpPr>
            <p:cNvPr id="299" name="TextBox 299"/>
            <p:cNvSpPr txBox="1"/>
            <p:nvPr/>
          </p:nvSpPr>
          <p:spPr>
            <a:xfrm>
              <a:off x="15677" y="1798817"/>
              <a:ext cx="2261394" cy="600791"/>
            </a:xfrm>
            <a:prstGeom prst="rect">
              <a:avLst/>
            </a:prstGeom>
          </p:spPr>
          <p:txBody>
            <a:bodyPr lIns="0" tIns="0" rIns="0" bIns="0" rtlCol="0" anchor="t">
              <a:spAutoFit/>
            </a:bodyPr>
            <a:lstStyle/>
            <a:p>
              <a:pPr algn="ctr">
                <a:lnSpc>
                  <a:spcPts val="3776"/>
                </a:lnSpc>
                <a:spcBef>
                  <a:spcPct val="0"/>
                </a:spcBef>
              </a:pPr>
              <a:r>
                <a:rPr lang="en-US" sz="2697" dirty="0">
                  <a:solidFill>
                    <a:srgbClr val="365F94"/>
                  </a:solidFill>
                  <a:latin typeface="Open Sans Bold"/>
                </a:rPr>
                <a:t>Kiley: </a:t>
              </a:r>
              <a:r>
                <a:rPr lang="en-US" sz="2697" dirty="0">
                  <a:solidFill>
                    <a:srgbClr val="000000"/>
                  </a:solidFill>
                  <a:latin typeface="Open Sans Bold"/>
                </a:rPr>
                <a:t> 198</a:t>
              </a:r>
            </a:p>
          </p:txBody>
        </p:sp>
        <p:sp>
          <p:nvSpPr>
            <p:cNvPr id="300" name="TextBox 300"/>
            <p:cNvSpPr txBox="1"/>
            <p:nvPr/>
          </p:nvSpPr>
          <p:spPr>
            <a:xfrm>
              <a:off x="36505" y="7718701"/>
              <a:ext cx="2895798" cy="600791"/>
            </a:xfrm>
            <a:prstGeom prst="rect">
              <a:avLst/>
            </a:prstGeom>
          </p:spPr>
          <p:txBody>
            <a:bodyPr lIns="0" tIns="0" rIns="0" bIns="0" rtlCol="0" anchor="t">
              <a:spAutoFit/>
            </a:bodyPr>
            <a:lstStyle/>
            <a:p>
              <a:pPr algn="ctr">
                <a:lnSpc>
                  <a:spcPts val="3776"/>
                </a:lnSpc>
                <a:spcBef>
                  <a:spcPct val="0"/>
                </a:spcBef>
              </a:pPr>
              <a:r>
                <a:rPr lang="en-US" sz="2697" dirty="0">
                  <a:solidFill>
                    <a:srgbClr val="365F94"/>
                  </a:solidFill>
                  <a:latin typeface="Open Sans Bold"/>
                </a:rPr>
                <a:t>Shapiro:  </a:t>
              </a:r>
              <a:r>
                <a:rPr lang="en-US" sz="2697" dirty="0">
                  <a:solidFill>
                    <a:srgbClr val="000000"/>
                  </a:solidFill>
                  <a:latin typeface="Open Sans Bold"/>
                </a:rPr>
                <a:t>462</a:t>
              </a:r>
            </a:p>
          </p:txBody>
        </p:sp>
      </p:grpSp>
      <p:sp>
        <p:nvSpPr>
          <p:cNvPr id="301" name="TextBox 301"/>
          <p:cNvSpPr txBox="1"/>
          <p:nvPr/>
        </p:nvSpPr>
        <p:spPr>
          <a:xfrm>
            <a:off x="1133919" y="2080160"/>
            <a:ext cx="15492297" cy="214802"/>
          </a:xfrm>
          <a:prstGeom prst="rect">
            <a:avLst/>
          </a:prstGeom>
        </p:spPr>
        <p:txBody>
          <a:bodyPr lIns="0" tIns="0" rIns="0" bIns="0" rtlCol="0" anchor="t">
            <a:spAutoFit/>
          </a:bodyPr>
          <a:lstStyle/>
          <a:p>
            <a:pPr algn="ctr">
              <a:lnSpc>
                <a:spcPts val="1680"/>
              </a:lnSpc>
              <a:spcBef>
                <a:spcPct val="0"/>
              </a:spcBef>
            </a:pPr>
            <a:r>
              <a:rPr lang="en-US" sz="1400" dirty="0">
                <a:solidFill>
                  <a:srgbClr val="365F94"/>
                </a:solidFill>
                <a:latin typeface="DM Sans Bold"/>
              </a:rPr>
              <a:t>https://www.dhs.state.il.us/page.aspx?item=61088 Accessed 05/05/2022</a:t>
            </a:r>
          </a:p>
        </p:txBody>
      </p:sp>
      <p:sp>
        <p:nvSpPr>
          <p:cNvPr id="302" name="TextBox 302"/>
          <p:cNvSpPr txBox="1"/>
          <p:nvPr/>
        </p:nvSpPr>
        <p:spPr>
          <a:xfrm>
            <a:off x="531673" y="9592267"/>
            <a:ext cx="266849" cy="306431"/>
          </a:xfrm>
          <a:prstGeom prst="rect">
            <a:avLst/>
          </a:prstGeom>
        </p:spPr>
        <p:txBody>
          <a:bodyPr lIns="0" tIns="0" rIns="0" bIns="0" rtlCol="0" anchor="t">
            <a:spAutoFit/>
          </a:bodyPr>
          <a:lstStyle/>
          <a:p>
            <a:pPr algn="ctr">
              <a:lnSpc>
                <a:spcPts val="2520"/>
              </a:lnSpc>
            </a:pPr>
            <a:r>
              <a:rPr lang="en-US" sz="1800" dirty="0">
                <a:solidFill>
                  <a:srgbClr val="365F94"/>
                </a:solidFill>
                <a:latin typeface="DM Sans Bold"/>
              </a:rPr>
              <a:t>22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65F94"/>
        </a:solidFill>
        <a:effectLst/>
      </p:bgPr>
    </p:bg>
    <p:spTree>
      <p:nvGrpSpPr>
        <p:cNvPr id="1" name=""/>
        <p:cNvGrpSpPr/>
        <p:nvPr/>
      </p:nvGrpSpPr>
      <p:grpSpPr>
        <a:xfrm>
          <a:off x="0" y="0"/>
          <a:ext cx="0" cy="0"/>
          <a:chOff x="0" y="0"/>
          <a:chExt cx="0" cy="0"/>
        </a:xfrm>
      </p:grpSpPr>
      <p:sp>
        <p:nvSpPr>
          <p:cNvPr id="6" name="TextBox 6"/>
          <p:cNvSpPr txBox="1"/>
          <p:nvPr/>
        </p:nvSpPr>
        <p:spPr>
          <a:xfrm>
            <a:off x="2667000" y="7611174"/>
            <a:ext cx="12954000" cy="1364028"/>
          </a:xfrm>
          <a:prstGeom prst="rect">
            <a:avLst/>
          </a:prstGeom>
        </p:spPr>
        <p:txBody>
          <a:bodyPr wrap="square" lIns="0" tIns="0" rIns="0" bIns="0" rtlCol="0" anchor="t">
            <a:spAutoFit/>
          </a:bodyPr>
          <a:lstStyle/>
          <a:p>
            <a:pPr algn="just">
              <a:lnSpc>
                <a:spcPts val="2660"/>
              </a:lnSpc>
            </a:pPr>
            <a:r>
              <a:rPr lang="en-US" sz="1400" dirty="0">
                <a:solidFill>
                  <a:srgbClr val="FFFFFF"/>
                </a:solidFill>
                <a:latin typeface="Open Sans Light"/>
              </a:rPr>
              <a:t>In partnership with the Illinois Council on Developmental Disabilities. This project was supported, in part by grant number CFDA 93.630, from the U.S. Administration for Community Living, Department of Health and Human Services, Washington, D.C. 20201. Grantees undertaking projects with government sponsorship are encouraged to express freely their findings and conclusions. Points of view or opinions do not, therefore, necessarily represent official ACL policy.</a:t>
            </a:r>
          </a:p>
          <a:p>
            <a:pPr algn="just">
              <a:lnSpc>
                <a:spcPts val="2940"/>
              </a:lnSpc>
            </a:pPr>
            <a:endParaRPr lang="en-US" sz="1400" dirty="0">
              <a:solidFill>
                <a:srgbClr val="FFFFFF"/>
              </a:solidFill>
              <a:latin typeface="Open Sans Light"/>
            </a:endParaRPr>
          </a:p>
        </p:txBody>
      </p:sp>
      <p:sp>
        <p:nvSpPr>
          <p:cNvPr id="7" name="AutoShape 7"/>
          <p:cNvSpPr/>
          <p:nvPr/>
        </p:nvSpPr>
        <p:spPr>
          <a:xfrm>
            <a:off x="5897880" y="9134475"/>
            <a:ext cx="6492240" cy="0"/>
          </a:xfrm>
          <a:prstGeom prst="line">
            <a:avLst/>
          </a:prstGeom>
          <a:ln w="247650" cap="rnd">
            <a:solidFill>
              <a:srgbClr val="74B249"/>
            </a:solidFill>
            <a:prstDash val="sysDot"/>
            <a:headEnd type="none" w="sm" len="sm"/>
            <a:tailEnd type="none" w="sm" len="sm"/>
          </a:ln>
        </p:spPr>
      </p:sp>
      <p:pic>
        <p:nvPicPr>
          <p:cNvPr id="8" name="Picture 4">
            <a:extLst>
              <a:ext uri="{FF2B5EF4-FFF2-40B4-BE49-F238E27FC236}">
                <a16:creationId xmlns:a16="http://schemas.microsoft.com/office/drawing/2014/main" id="{554705D8-EBD3-4B87-926D-98C6203095EA}"/>
              </a:ext>
            </a:extLst>
          </p:cNvPr>
          <p:cNvPicPr>
            <a:picLocks noChangeAspect="1"/>
          </p:cNvPicPr>
          <p:nvPr/>
        </p:nvPicPr>
        <p:blipFill>
          <a:blip r:embed="rId3"/>
          <a:srcRect/>
          <a:stretch>
            <a:fillRect/>
          </a:stretch>
        </p:blipFill>
        <p:spPr>
          <a:xfrm>
            <a:off x="10918100" y="2663126"/>
            <a:ext cx="4702900" cy="3339056"/>
          </a:xfrm>
          <a:prstGeom prst="rect">
            <a:avLst/>
          </a:prstGeom>
        </p:spPr>
      </p:pic>
      <p:pic>
        <p:nvPicPr>
          <p:cNvPr id="9" name="Picture 5">
            <a:extLst>
              <a:ext uri="{FF2B5EF4-FFF2-40B4-BE49-F238E27FC236}">
                <a16:creationId xmlns:a16="http://schemas.microsoft.com/office/drawing/2014/main" id="{203CFD8B-A86B-4B7C-8AA7-0D08EDB8E661}"/>
              </a:ext>
            </a:extLst>
          </p:cNvPr>
          <p:cNvPicPr>
            <a:picLocks noChangeAspect="1"/>
          </p:cNvPicPr>
          <p:nvPr/>
        </p:nvPicPr>
        <p:blipFill>
          <a:blip r:embed="rId4"/>
          <a:srcRect/>
          <a:stretch>
            <a:fillRect/>
          </a:stretch>
        </p:blipFill>
        <p:spPr>
          <a:xfrm>
            <a:off x="2667000" y="2605173"/>
            <a:ext cx="6083654" cy="3397009"/>
          </a:xfrm>
          <a:prstGeom prst="rect">
            <a:avLst/>
          </a:prstGeom>
        </p:spPr>
      </p:pic>
      <p:sp>
        <p:nvSpPr>
          <p:cNvPr id="40" name="TextBox 6">
            <a:extLst>
              <a:ext uri="{FF2B5EF4-FFF2-40B4-BE49-F238E27FC236}">
                <a16:creationId xmlns:a16="http://schemas.microsoft.com/office/drawing/2014/main" id="{C6A23800-8AA7-4483-A8A3-2A265F725E89}"/>
              </a:ext>
            </a:extLst>
          </p:cNvPr>
          <p:cNvSpPr txBox="1"/>
          <p:nvPr/>
        </p:nvSpPr>
        <p:spPr>
          <a:xfrm>
            <a:off x="535840" y="9592267"/>
            <a:ext cx="136327" cy="306705"/>
          </a:xfrm>
          <a:prstGeom prst="rect">
            <a:avLst/>
          </a:prstGeom>
        </p:spPr>
        <p:txBody>
          <a:bodyPr lIns="0" tIns="0" rIns="0" bIns="0" rtlCol="0" anchor="t">
            <a:spAutoFit/>
          </a:bodyPr>
          <a:lstStyle/>
          <a:p>
            <a:pPr algn="ctr">
              <a:lnSpc>
                <a:spcPts val="2520"/>
              </a:lnSpc>
            </a:pPr>
            <a:r>
              <a:rPr lang="en-US" sz="1800" dirty="0">
                <a:solidFill>
                  <a:srgbClr val="FFFFFF"/>
                </a:solidFill>
                <a:latin typeface="DM Sans Bold"/>
              </a:rPr>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65F9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886268" y="7974317"/>
            <a:ext cx="1922074" cy="1924654"/>
          </a:xfrm>
          <a:prstGeom prst="rect">
            <a:avLst/>
          </a:prstGeom>
        </p:spPr>
      </p:pic>
      <p:sp>
        <p:nvSpPr>
          <p:cNvPr id="3" name="TextBox 3"/>
          <p:cNvSpPr txBox="1"/>
          <p:nvPr/>
        </p:nvSpPr>
        <p:spPr>
          <a:xfrm>
            <a:off x="3186175" y="5324475"/>
            <a:ext cx="11915651" cy="1276350"/>
          </a:xfrm>
          <a:prstGeom prst="rect">
            <a:avLst/>
          </a:prstGeom>
        </p:spPr>
        <p:txBody>
          <a:bodyPr lIns="0" tIns="0" rIns="0" bIns="0" rtlCol="0" anchor="t">
            <a:spAutoFit/>
          </a:bodyPr>
          <a:lstStyle/>
          <a:p>
            <a:pPr algn="ctr">
              <a:lnSpc>
                <a:spcPts val="5040"/>
              </a:lnSpc>
              <a:spcBef>
                <a:spcPct val="0"/>
              </a:spcBef>
            </a:pPr>
            <a:r>
              <a:rPr lang="en-US" sz="4200">
                <a:solidFill>
                  <a:srgbClr val="FDFEFB"/>
                </a:solidFill>
                <a:latin typeface="DM Sans Bold"/>
              </a:rPr>
              <a:t>Average Annual Cost to Support One Person in an Illinois Institution in FY 2019. </a:t>
            </a:r>
          </a:p>
        </p:txBody>
      </p:sp>
      <p:sp>
        <p:nvSpPr>
          <p:cNvPr id="4" name="TextBox 4"/>
          <p:cNvSpPr txBox="1"/>
          <p:nvPr/>
        </p:nvSpPr>
        <p:spPr>
          <a:xfrm>
            <a:off x="13131386" y="5962650"/>
            <a:ext cx="450835" cy="297180"/>
          </a:xfrm>
          <a:prstGeom prst="rect">
            <a:avLst/>
          </a:prstGeom>
        </p:spPr>
        <p:txBody>
          <a:bodyPr lIns="0" tIns="0" rIns="0" bIns="0" rtlCol="0" anchor="t">
            <a:spAutoFit/>
          </a:bodyPr>
          <a:lstStyle/>
          <a:p>
            <a:pPr algn="ctr">
              <a:lnSpc>
                <a:spcPts val="2520"/>
              </a:lnSpc>
            </a:pPr>
            <a:r>
              <a:rPr lang="en-US" sz="1800">
                <a:solidFill>
                  <a:srgbClr val="FDFEFB"/>
                </a:solidFill>
                <a:latin typeface="Open Sans Light"/>
              </a:rPr>
              <a:t>1</a:t>
            </a:r>
          </a:p>
        </p:txBody>
      </p:sp>
      <p:sp>
        <p:nvSpPr>
          <p:cNvPr id="5" name="TextBox 5"/>
          <p:cNvSpPr txBox="1"/>
          <p:nvPr/>
        </p:nvSpPr>
        <p:spPr>
          <a:xfrm>
            <a:off x="4231550" y="9358587"/>
            <a:ext cx="9824899" cy="488315"/>
          </a:xfrm>
          <a:prstGeom prst="rect">
            <a:avLst/>
          </a:prstGeom>
        </p:spPr>
        <p:txBody>
          <a:bodyPr lIns="0" tIns="0" rIns="0" bIns="0" rtlCol="0" anchor="t">
            <a:spAutoFit/>
          </a:bodyPr>
          <a:lstStyle/>
          <a:p>
            <a:pPr algn="ctr">
              <a:lnSpc>
                <a:spcPts val="1960"/>
              </a:lnSpc>
              <a:spcBef>
                <a:spcPct val="0"/>
              </a:spcBef>
            </a:pPr>
            <a:r>
              <a:rPr lang="en-US" sz="1400">
                <a:solidFill>
                  <a:srgbClr val="FDFEFB"/>
                </a:solidFill>
                <a:latin typeface="DM Sans Bold"/>
              </a:rPr>
              <a:t>Tanis, E.S., Lulinski, A. &amp; Wu, J., Braddock, D. &amp; Hemp, R. (2021). The State of the States in Intellectual and Developmental Disabilities, Department of Psychiatry, University of Colorado. www.stateofthestates.org . </a:t>
            </a:r>
          </a:p>
        </p:txBody>
      </p:sp>
      <p:sp>
        <p:nvSpPr>
          <p:cNvPr id="6" name="TextBox 6"/>
          <p:cNvSpPr txBox="1"/>
          <p:nvPr/>
        </p:nvSpPr>
        <p:spPr>
          <a:xfrm>
            <a:off x="4415271" y="9240794"/>
            <a:ext cx="349574" cy="264160"/>
          </a:xfrm>
          <a:prstGeom prst="rect">
            <a:avLst/>
          </a:prstGeom>
        </p:spPr>
        <p:txBody>
          <a:bodyPr lIns="0" tIns="0" rIns="0" bIns="0" rtlCol="0" anchor="t">
            <a:spAutoFit/>
          </a:bodyPr>
          <a:lstStyle/>
          <a:p>
            <a:pPr algn="ctr">
              <a:lnSpc>
                <a:spcPts val="2239"/>
              </a:lnSpc>
            </a:pPr>
            <a:r>
              <a:rPr lang="en-US" sz="1599">
                <a:solidFill>
                  <a:srgbClr val="FDFEFB"/>
                </a:solidFill>
                <a:latin typeface="Open Sans Light"/>
              </a:rPr>
              <a:t>1</a:t>
            </a:r>
          </a:p>
        </p:txBody>
      </p:sp>
      <p:sp>
        <p:nvSpPr>
          <p:cNvPr id="7" name="TextBox 7"/>
          <p:cNvSpPr txBox="1"/>
          <p:nvPr/>
        </p:nvSpPr>
        <p:spPr>
          <a:xfrm>
            <a:off x="3581711" y="1129736"/>
            <a:ext cx="11958712" cy="4013764"/>
          </a:xfrm>
          <a:prstGeom prst="rect">
            <a:avLst/>
          </a:prstGeom>
        </p:spPr>
        <p:txBody>
          <a:bodyPr lIns="0" tIns="0" rIns="0" bIns="0" rtlCol="0" anchor="t">
            <a:spAutoFit/>
          </a:bodyPr>
          <a:lstStyle/>
          <a:p>
            <a:pPr algn="ctr">
              <a:lnSpc>
                <a:spcPts val="32880"/>
              </a:lnSpc>
              <a:spcBef>
                <a:spcPct val="0"/>
              </a:spcBef>
            </a:pPr>
            <a:r>
              <a:rPr lang="en-US" sz="23485">
                <a:solidFill>
                  <a:srgbClr val="FDFEFB"/>
                </a:solidFill>
                <a:latin typeface="Anton Bold"/>
              </a:rPr>
              <a:t>$286,000</a:t>
            </a:r>
          </a:p>
        </p:txBody>
      </p:sp>
      <p:pic>
        <p:nvPicPr>
          <p:cNvPr id="8" name="Picture 8"/>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8459070" y="7974317"/>
            <a:ext cx="1369861" cy="962327"/>
          </a:xfrm>
          <a:prstGeom prst="rect">
            <a:avLst/>
          </a:prstGeom>
        </p:spPr>
      </p:pic>
      <p:sp>
        <p:nvSpPr>
          <p:cNvPr id="9" name="TextBox 9"/>
          <p:cNvSpPr txBox="1"/>
          <p:nvPr/>
        </p:nvSpPr>
        <p:spPr>
          <a:xfrm>
            <a:off x="526538" y="9592267"/>
            <a:ext cx="277118" cy="306705"/>
          </a:xfrm>
          <a:prstGeom prst="rect">
            <a:avLst/>
          </a:prstGeom>
        </p:spPr>
        <p:txBody>
          <a:bodyPr lIns="0" tIns="0" rIns="0" bIns="0" rtlCol="0" anchor="t">
            <a:spAutoFit/>
          </a:bodyPr>
          <a:lstStyle/>
          <a:p>
            <a:pPr algn="ctr">
              <a:lnSpc>
                <a:spcPts val="2520"/>
              </a:lnSpc>
            </a:pPr>
            <a:r>
              <a:rPr lang="en-US" sz="1800" dirty="0">
                <a:solidFill>
                  <a:srgbClr val="FFFFFF"/>
                </a:solidFill>
                <a:latin typeface="DM Sans Bold"/>
              </a:rPr>
              <a:t>24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65F9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886268" y="7974317"/>
            <a:ext cx="1922074" cy="1924654"/>
          </a:xfrm>
          <a:prstGeom prst="rect">
            <a:avLst/>
          </a:prstGeom>
        </p:spPr>
      </p:pic>
      <p:sp>
        <p:nvSpPr>
          <p:cNvPr id="3" name="TextBox 3"/>
          <p:cNvSpPr txBox="1"/>
          <p:nvPr/>
        </p:nvSpPr>
        <p:spPr>
          <a:xfrm>
            <a:off x="3186175" y="5324475"/>
            <a:ext cx="12354248" cy="1282402"/>
          </a:xfrm>
          <a:prstGeom prst="rect">
            <a:avLst/>
          </a:prstGeom>
        </p:spPr>
        <p:txBody>
          <a:bodyPr wrap="square" lIns="0" tIns="0" rIns="0" bIns="0" rtlCol="0" anchor="t">
            <a:spAutoFit/>
          </a:bodyPr>
          <a:lstStyle/>
          <a:p>
            <a:pPr algn="ctr">
              <a:lnSpc>
                <a:spcPts val="5040"/>
              </a:lnSpc>
              <a:spcBef>
                <a:spcPct val="0"/>
              </a:spcBef>
            </a:pPr>
            <a:r>
              <a:rPr lang="en-US" sz="4200" dirty="0">
                <a:solidFill>
                  <a:srgbClr val="FDFEFB"/>
                </a:solidFill>
                <a:latin typeface="DM Sans Bold"/>
              </a:rPr>
              <a:t>Highest Average Topline Rate For 1 Person CILA As Of June 30</a:t>
            </a:r>
            <a:r>
              <a:rPr lang="en-US" sz="4200" baseline="30000" dirty="0">
                <a:solidFill>
                  <a:srgbClr val="FDFEFB"/>
                </a:solidFill>
                <a:latin typeface="DM Sans Bold"/>
              </a:rPr>
              <a:t>th</a:t>
            </a:r>
            <a:r>
              <a:rPr lang="en-US" sz="4200" dirty="0">
                <a:solidFill>
                  <a:srgbClr val="FDFEFB"/>
                </a:solidFill>
                <a:latin typeface="DM Sans Bold"/>
              </a:rPr>
              <a:t> 2021 </a:t>
            </a:r>
          </a:p>
        </p:txBody>
      </p:sp>
      <p:sp>
        <p:nvSpPr>
          <p:cNvPr id="4" name="TextBox 4"/>
          <p:cNvSpPr txBox="1"/>
          <p:nvPr/>
        </p:nvSpPr>
        <p:spPr>
          <a:xfrm>
            <a:off x="11811000" y="5829300"/>
            <a:ext cx="450835" cy="297180"/>
          </a:xfrm>
          <a:prstGeom prst="rect">
            <a:avLst/>
          </a:prstGeom>
        </p:spPr>
        <p:txBody>
          <a:bodyPr lIns="0" tIns="0" rIns="0" bIns="0" rtlCol="0" anchor="t">
            <a:spAutoFit/>
          </a:bodyPr>
          <a:lstStyle/>
          <a:p>
            <a:pPr algn="ctr">
              <a:lnSpc>
                <a:spcPts val="2520"/>
              </a:lnSpc>
            </a:pPr>
            <a:r>
              <a:rPr lang="en-US" sz="1800" dirty="0">
                <a:solidFill>
                  <a:srgbClr val="FDFEFB"/>
                </a:solidFill>
                <a:latin typeface="Open Sans Light"/>
              </a:rPr>
              <a:t>1</a:t>
            </a:r>
          </a:p>
        </p:txBody>
      </p:sp>
      <p:sp>
        <p:nvSpPr>
          <p:cNvPr id="5" name="TextBox 5"/>
          <p:cNvSpPr txBox="1"/>
          <p:nvPr/>
        </p:nvSpPr>
        <p:spPr>
          <a:xfrm>
            <a:off x="6754083" y="9355906"/>
            <a:ext cx="4779834" cy="243656"/>
          </a:xfrm>
          <a:prstGeom prst="rect">
            <a:avLst/>
          </a:prstGeom>
        </p:spPr>
        <p:txBody>
          <a:bodyPr wrap="square" lIns="0" tIns="0" rIns="0" bIns="0" rtlCol="0" anchor="t">
            <a:spAutoFit/>
          </a:bodyPr>
          <a:lstStyle/>
          <a:p>
            <a:pPr>
              <a:lnSpc>
                <a:spcPts val="1960"/>
              </a:lnSpc>
              <a:spcBef>
                <a:spcPct val="0"/>
              </a:spcBef>
            </a:pPr>
            <a:r>
              <a:rPr lang="en-US" sz="1400" dirty="0">
                <a:solidFill>
                  <a:srgbClr val="FDFEFB"/>
                </a:solidFill>
                <a:latin typeface="DM Sans Bold"/>
              </a:rPr>
              <a:t>https://www.dhs.state.il.us/page.aspx?item=138124. </a:t>
            </a:r>
          </a:p>
        </p:txBody>
      </p:sp>
      <p:sp>
        <p:nvSpPr>
          <p:cNvPr id="6" name="TextBox 6"/>
          <p:cNvSpPr txBox="1"/>
          <p:nvPr/>
        </p:nvSpPr>
        <p:spPr>
          <a:xfrm>
            <a:off x="6553200" y="9157264"/>
            <a:ext cx="349574" cy="264160"/>
          </a:xfrm>
          <a:prstGeom prst="rect">
            <a:avLst/>
          </a:prstGeom>
        </p:spPr>
        <p:txBody>
          <a:bodyPr lIns="0" tIns="0" rIns="0" bIns="0" rtlCol="0" anchor="t">
            <a:spAutoFit/>
          </a:bodyPr>
          <a:lstStyle/>
          <a:p>
            <a:pPr algn="ctr">
              <a:lnSpc>
                <a:spcPts val="2239"/>
              </a:lnSpc>
            </a:pPr>
            <a:r>
              <a:rPr lang="en-US" sz="1599" dirty="0">
                <a:solidFill>
                  <a:srgbClr val="FDFEFB"/>
                </a:solidFill>
                <a:latin typeface="Open Sans Light"/>
              </a:rPr>
              <a:t>1</a:t>
            </a:r>
          </a:p>
        </p:txBody>
      </p:sp>
      <p:sp>
        <p:nvSpPr>
          <p:cNvPr id="7" name="TextBox 7"/>
          <p:cNvSpPr txBox="1"/>
          <p:nvPr/>
        </p:nvSpPr>
        <p:spPr>
          <a:xfrm>
            <a:off x="3581711" y="1129736"/>
            <a:ext cx="11958712" cy="4013764"/>
          </a:xfrm>
          <a:prstGeom prst="rect">
            <a:avLst/>
          </a:prstGeom>
        </p:spPr>
        <p:txBody>
          <a:bodyPr lIns="0" tIns="0" rIns="0" bIns="0" rtlCol="0" anchor="t">
            <a:spAutoFit/>
          </a:bodyPr>
          <a:lstStyle/>
          <a:p>
            <a:pPr algn="ctr">
              <a:lnSpc>
                <a:spcPts val="32880"/>
              </a:lnSpc>
              <a:spcBef>
                <a:spcPct val="0"/>
              </a:spcBef>
            </a:pPr>
            <a:r>
              <a:rPr lang="en-US" sz="23485" dirty="0">
                <a:solidFill>
                  <a:srgbClr val="FDFEFB"/>
                </a:solidFill>
                <a:latin typeface="Anton Bold"/>
              </a:rPr>
              <a:t>$134,110</a:t>
            </a:r>
          </a:p>
        </p:txBody>
      </p:sp>
      <p:pic>
        <p:nvPicPr>
          <p:cNvPr id="8" name="Picture 8"/>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8459070" y="7974317"/>
            <a:ext cx="1369861" cy="962327"/>
          </a:xfrm>
          <a:prstGeom prst="rect">
            <a:avLst/>
          </a:prstGeom>
        </p:spPr>
      </p:pic>
      <p:sp>
        <p:nvSpPr>
          <p:cNvPr id="9" name="TextBox 9"/>
          <p:cNvSpPr txBox="1"/>
          <p:nvPr/>
        </p:nvSpPr>
        <p:spPr>
          <a:xfrm>
            <a:off x="526538" y="9592267"/>
            <a:ext cx="277118" cy="306705"/>
          </a:xfrm>
          <a:prstGeom prst="rect">
            <a:avLst/>
          </a:prstGeom>
        </p:spPr>
        <p:txBody>
          <a:bodyPr lIns="0" tIns="0" rIns="0" bIns="0" rtlCol="0" anchor="t">
            <a:spAutoFit/>
          </a:bodyPr>
          <a:lstStyle/>
          <a:p>
            <a:pPr algn="ctr">
              <a:lnSpc>
                <a:spcPts val="2520"/>
              </a:lnSpc>
            </a:pPr>
            <a:r>
              <a:rPr lang="en-US" sz="1800" dirty="0">
                <a:solidFill>
                  <a:srgbClr val="FFFFFF"/>
                </a:solidFill>
                <a:latin typeface="DM Sans Bold"/>
              </a:rPr>
              <a:t>25</a:t>
            </a:r>
          </a:p>
        </p:txBody>
      </p:sp>
    </p:spTree>
    <p:extLst>
      <p:ext uri="{BB962C8B-B14F-4D97-AF65-F5344CB8AC3E}">
        <p14:creationId xmlns:p14="http://schemas.microsoft.com/office/powerpoint/2010/main" val="3400142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65F9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886268" y="7974317"/>
            <a:ext cx="1922074" cy="192465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flipH="1">
            <a:off x="4048129" y="309655"/>
            <a:ext cx="10191742" cy="880195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4909520" y="4153182"/>
            <a:ext cx="1789105" cy="2018737"/>
          </a:xfrm>
          <a:prstGeom prst="rect">
            <a:avLst/>
          </a:prstGeom>
        </p:spPr>
      </p:pic>
      <p:sp>
        <p:nvSpPr>
          <p:cNvPr id="5" name="TextBox 5"/>
          <p:cNvSpPr txBox="1"/>
          <p:nvPr/>
        </p:nvSpPr>
        <p:spPr>
          <a:xfrm>
            <a:off x="528920" y="9592267"/>
            <a:ext cx="461680" cy="306431"/>
          </a:xfrm>
          <a:prstGeom prst="rect">
            <a:avLst/>
          </a:prstGeom>
        </p:spPr>
        <p:txBody>
          <a:bodyPr wrap="square" lIns="0" tIns="0" rIns="0" bIns="0" rtlCol="0" anchor="t">
            <a:spAutoFit/>
          </a:bodyPr>
          <a:lstStyle/>
          <a:p>
            <a:pPr algn="ctr">
              <a:lnSpc>
                <a:spcPts val="2520"/>
              </a:lnSpc>
            </a:pPr>
            <a:r>
              <a:rPr lang="en-US" sz="1800" dirty="0">
                <a:solidFill>
                  <a:srgbClr val="FFFFFF"/>
                </a:solidFill>
                <a:latin typeface="DM Sans Bold"/>
              </a:rPr>
              <a:t>26</a:t>
            </a:r>
          </a:p>
        </p:txBody>
      </p:sp>
      <p:sp>
        <p:nvSpPr>
          <p:cNvPr id="6" name="TextBox 6"/>
          <p:cNvSpPr txBox="1"/>
          <p:nvPr/>
        </p:nvSpPr>
        <p:spPr>
          <a:xfrm>
            <a:off x="3473710" y="6678850"/>
            <a:ext cx="4958899" cy="1642110"/>
          </a:xfrm>
          <a:prstGeom prst="rect">
            <a:avLst/>
          </a:prstGeom>
        </p:spPr>
        <p:txBody>
          <a:bodyPr lIns="0" tIns="0" rIns="0" bIns="0" rtlCol="0" anchor="t">
            <a:spAutoFit/>
          </a:bodyPr>
          <a:lstStyle/>
          <a:p>
            <a:pPr>
              <a:lnSpc>
                <a:spcPts val="13439"/>
              </a:lnSpc>
              <a:spcBef>
                <a:spcPct val="0"/>
              </a:spcBef>
            </a:pPr>
            <a:r>
              <a:rPr lang="en-US" sz="9600" dirty="0">
                <a:solidFill>
                  <a:srgbClr val="FDFEFB"/>
                </a:solidFill>
                <a:latin typeface="Anton Bold"/>
              </a:rPr>
              <a:t>$286,000  </a:t>
            </a:r>
          </a:p>
        </p:txBody>
      </p:sp>
      <p:sp>
        <p:nvSpPr>
          <p:cNvPr id="8" name="TextBox 8"/>
          <p:cNvSpPr txBox="1"/>
          <p:nvPr/>
        </p:nvSpPr>
        <p:spPr>
          <a:xfrm>
            <a:off x="3324623" y="6105243"/>
            <a:ext cx="4958899" cy="547370"/>
          </a:xfrm>
          <a:prstGeom prst="rect">
            <a:avLst/>
          </a:prstGeom>
        </p:spPr>
        <p:txBody>
          <a:bodyPr lIns="0" tIns="0" rIns="0" bIns="0" rtlCol="0" anchor="t">
            <a:spAutoFit/>
          </a:bodyPr>
          <a:lstStyle/>
          <a:p>
            <a:pPr algn="ctr">
              <a:lnSpc>
                <a:spcPts val="4480"/>
              </a:lnSpc>
            </a:pPr>
            <a:r>
              <a:rPr lang="en-US" sz="3200">
                <a:solidFill>
                  <a:srgbClr val="FFFFFF"/>
                </a:solidFill>
                <a:latin typeface="DM Sans Bold"/>
              </a:rPr>
              <a:t>SODC</a:t>
            </a:r>
          </a:p>
        </p:txBody>
      </p:sp>
      <p:sp>
        <p:nvSpPr>
          <p:cNvPr id="9" name="TextBox 9"/>
          <p:cNvSpPr txBox="1"/>
          <p:nvPr/>
        </p:nvSpPr>
        <p:spPr>
          <a:xfrm>
            <a:off x="9975558" y="4403612"/>
            <a:ext cx="4958899" cy="547370"/>
          </a:xfrm>
          <a:prstGeom prst="rect">
            <a:avLst/>
          </a:prstGeom>
        </p:spPr>
        <p:txBody>
          <a:bodyPr lIns="0" tIns="0" rIns="0" bIns="0" rtlCol="0" anchor="t">
            <a:spAutoFit/>
          </a:bodyPr>
          <a:lstStyle/>
          <a:p>
            <a:pPr algn="ctr">
              <a:lnSpc>
                <a:spcPts val="4480"/>
              </a:lnSpc>
            </a:pPr>
            <a:r>
              <a:rPr lang="en-US" sz="3200">
                <a:solidFill>
                  <a:srgbClr val="FFFFFF"/>
                </a:solidFill>
                <a:latin typeface="DM Sans Bold"/>
              </a:rPr>
              <a:t>Community</a:t>
            </a:r>
          </a:p>
        </p:txBody>
      </p:sp>
      <p:sp>
        <p:nvSpPr>
          <p:cNvPr id="11" name="TextBox 10">
            <a:extLst>
              <a:ext uri="{FF2B5EF4-FFF2-40B4-BE49-F238E27FC236}">
                <a16:creationId xmlns:a16="http://schemas.microsoft.com/office/drawing/2014/main" id="{1BF400C9-0843-3322-D325-92AF734A05E5}"/>
              </a:ext>
            </a:extLst>
          </p:cNvPr>
          <p:cNvSpPr txBox="1"/>
          <p:nvPr/>
        </p:nvSpPr>
        <p:spPr>
          <a:xfrm>
            <a:off x="10547090" y="4981079"/>
            <a:ext cx="4267200" cy="1704121"/>
          </a:xfrm>
          <a:prstGeom prst="rect">
            <a:avLst/>
          </a:prstGeom>
          <a:noFill/>
        </p:spPr>
        <p:txBody>
          <a:bodyPr wrap="square">
            <a:spAutoFit/>
          </a:bodyPr>
          <a:lstStyle/>
          <a:p>
            <a:pPr>
              <a:lnSpc>
                <a:spcPts val="13439"/>
              </a:lnSpc>
              <a:spcBef>
                <a:spcPct val="0"/>
              </a:spcBef>
            </a:pPr>
            <a:r>
              <a:rPr lang="en-US" sz="9600" dirty="0">
                <a:solidFill>
                  <a:srgbClr val="FDFEFB"/>
                </a:solidFill>
                <a:latin typeface="Anton Bold"/>
              </a:rPr>
              <a:t>$134,110  </a:t>
            </a:r>
          </a:p>
        </p:txBody>
      </p:sp>
      <p:pic>
        <p:nvPicPr>
          <p:cNvPr id="12" name="Picture 7">
            <a:extLst>
              <a:ext uri="{FF2B5EF4-FFF2-40B4-BE49-F238E27FC236}">
                <a16:creationId xmlns:a16="http://schemas.microsoft.com/office/drawing/2014/main" id="{4C55587C-B19A-2A04-1270-309C799FCC9A}"/>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11560454" y="2476500"/>
            <a:ext cx="1789105" cy="201873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65F9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886268" y="7974317"/>
            <a:ext cx="1922074" cy="1924654"/>
          </a:xfrm>
          <a:prstGeom prst="rect">
            <a:avLst/>
          </a:prstGeom>
        </p:spPr>
      </p:pic>
      <p:sp>
        <p:nvSpPr>
          <p:cNvPr id="3" name="TextBox 3"/>
          <p:cNvSpPr txBox="1"/>
          <p:nvPr/>
        </p:nvSpPr>
        <p:spPr>
          <a:xfrm>
            <a:off x="5974704" y="7730661"/>
            <a:ext cx="6338590" cy="243656"/>
          </a:xfrm>
          <a:prstGeom prst="rect">
            <a:avLst/>
          </a:prstGeom>
        </p:spPr>
        <p:txBody>
          <a:bodyPr wrap="square" lIns="0" tIns="0" rIns="0" bIns="0" rtlCol="0" anchor="t">
            <a:spAutoFit/>
          </a:bodyPr>
          <a:lstStyle/>
          <a:p>
            <a:pPr algn="ctr">
              <a:lnSpc>
                <a:spcPts val="1919"/>
              </a:lnSpc>
              <a:spcBef>
                <a:spcPct val="0"/>
              </a:spcBef>
            </a:pPr>
            <a:r>
              <a:rPr lang="en-US" sz="1599" dirty="0">
                <a:solidFill>
                  <a:srgbClr val="FFFFFF"/>
                </a:solidFill>
                <a:latin typeface="DM Sans Bold"/>
              </a:rPr>
              <a:t>04.13.2022 Director Allison Stark; The Arc of Illinois Conference</a:t>
            </a:r>
          </a:p>
        </p:txBody>
      </p:sp>
      <p:sp>
        <p:nvSpPr>
          <p:cNvPr id="4" name="TextBox 4"/>
          <p:cNvSpPr txBox="1"/>
          <p:nvPr/>
        </p:nvSpPr>
        <p:spPr>
          <a:xfrm>
            <a:off x="7131745" y="1176384"/>
            <a:ext cx="4024507" cy="3954416"/>
          </a:xfrm>
          <a:prstGeom prst="rect">
            <a:avLst/>
          </a:prstGeom>
        </p:spPr>
        <p:txBody>
          <a:bodyPr lIns="0" tIns="0" rIns="0" bIns="0" rtlCol="0" anchor="t">
            <a:spAutoFit/>
          </a:bodyPr>
          <a:lstStyle/>
          <a:p>
            <a:pPr>
              <a:lnSpc>
                <a:spcPts val="32880"/>
              </a:lnSpc>
              <a:spcBef>
                <a:spcPct val="0"/>
              </a:spcBef>
            </a:pPr>
            <a:r>
              <a:rPr lang="en-US" sz="23485" dirty="0">
                <a:solidFill>
                  <a:srgbClr val="FDFEFB"/>
                </a:solidFill>
                <a:latin typeface="Anton Bold"/>
              </a:rPr>
              <a:t>185</a:t>
            </a:r>
          </a:p>
        </p:txBody>
      </p:sp>
      <p:grpSp>
        <p:nvGrpSpPr>
          <p:cNvPr id="5" name="Group 5"/>
          <p:cNvGrpSpPr/>
          <p:nvPr/>
        </p:nvGrpSpPr>
        <p:grpSpPr>
          <a:xfrm>
            <a:off x="669012" y="7619690"/>
            <a:ext cx="2369260" cy="2060294"/>
            <a:chOff x="0" y="0"/>
            <a:chExt cx="3159013" cy="2747059"/>
          </a:xfrm>
        </p:grpSpPr>
        <p:grpSp>
          <p:nvGrpSpPr>
            <p:cNvPr id="6" name="Group 6"/>
            <p:cNvGrpSpPr>
              <a:grpSpLocks noChangeAspect="1"/>
            </p:cNvGrpSpPr>
            <p:nvPr/>
          </p:nvGrpSpPr>
          <p:grpSpPr>
            <a:xfrm>
              <a:off x="0" y="0"/>
              <a:ext cx="3159013" cy="2747059"/>
              <a:chOff x="0" y="0"/>
              <a:chExt cx="10604500" cy="9221611"/>
            </a:xfrm>
          </p:grpSpPr>
          <p:sp>
            <p:nvSpPr>
              <p:cNvPr id="7" name="Freeform 7"/>
              <p:cNvSpPr/>
              <p:nvPr/>
            </p:nvSpPr>
            <p:spPr>
              <a:xfrm>
                <a:off x="16351" y="0"/>
                <a:ext cx="10571728" cy="6900376"/>
              </a:xfrm>
              <a:custGeom>
                <a:avLst/>
                <a:gdLst/>
                <a:ahLst/>
                <a:cxnLst/>
                <a:rect l="l" t="t" r="r" b="b"/>
                <a:pathLst>
                  <a:path w="10571728" h="6900376">
                    <a:moveTo>
                      <a:pt x="618649" y="0"/>
                    </a:moveTo>
                    <a:cubicBezTo>
                      <a:pt x="501749" y="0"/>
                      <a:pt x="406982" y="94766"/>
                      <a:pt x="406982" y="211667"/>
                    </a:cubicBezTo>
                    <a:lnTo>
                      <a:pt x="406982" y="282222"/>
                    </a:lnTo>
                    <a:cubicBezTo>
                      <a:pt x="406982" y="399122"/>
                      <a:pt x="501749" y="493889"/>
                      <a:pt x="618649" y="493889"/>
                    </a:cubicBezTo>
                    <a:cubicBezTo>
                      <a:pt x="735549" y="493889"/>
                      <a:pt x="830316" y="399122"/>
                      <a:pt x="830316" y="282222"/>
                    </a:cubicBezTo>
                    <a:lnTo>
                      <a:pt x="830316" y="211667"/>
                    </a:lnTo>
                    <a:cubicBezTo>
                      <a:pt x="830316" y="94766"/>
                      <a:pt x="735549" y="0"/>
                      <a:pt x="618649" y="0"/>
                    </a:cubicBezTo>
                    <a:moveTo>
                      <a:pt x="399433" y="969998"/>
                    </a:moveTo>
                    <a:cubicBezTo>
                      <a:pt x="400632" y="961884"/>
                      <a:pt x="389202" y="958709"/>
                      <a:pt x="386027" y="966258"/>
                    </a:cubicBezTo>
                    <a:lnTo>
                      <a:pt x="232005" y="1325598"/>
                    </a:lnTo>
                    <a:cubicBezTo>
                      <a:pt x="209748" y="1377518"/>
                      <a:pt x="158672" y="1411161"/>
                      <a:pt x="102182" y="1411111"/>
                    </a:cubicBezTo>
                    <a:lnTo>
                      <a:pt x="37130" y="1411111"/>
                    </a:lnTo>
                    <a:cubicBezTo>
                      <a:pt x="25266" y="1411122"/>
                      <a:pt x="14190" y="1405168"/>
                      <a:pt x="7655" y="1395265"/>
                    </a:cubicBezTo>
                    <a:cubicBezTo>
                      <a:pt x="1120" y="1385363"/>
                      <a:pt x="0" y="1372839"/>
                      <a:pt x="4675" y="1361934"/>
                    </a:cubicBezTo>
                    <a:lnTo>
                      <a:pt x="195316" y="917222"/>
                    </a:lnTo>
                    <a:lnTo>
                      <a:pt x="265448" y="741821"/>
                    </a:lnTo>
                    <a:cubicBezTo>
                      <a:pt x="308318" y="634683"/>
                      <a:pt x="412094" y="564437"/>
                      <a:pt x="527491" y="564444"/>
                    </a:cubicBezTo>
                    <a:lnTo>
                      <a:pt x="709807" y="564444"/>
                    </a:lnTo>
                    <a:cubicBezTo>
                      <a:pt x="825204" y="564437"/>
                      <a:pt x="928980" y="634683"/>
                      <a:pt x="971850" y="741821"/>
                    </a:cubicBezTo>
                    <a:lnTo>
                      <a:pt x="1041982" y="917222"/>
                    </a:lnTo>
                    <a:lnTo>
                      <a:pt x="1232553" y="1361934"/>
                    </a:lnTo>
                    <a:cubicBezTo>
                      <a:pt x="1237228" y="1372839"/>
                      <a:pt x="1236108" y="1385363"/>
                      <a:pt x="1229572" y="1395265"/>
                    </a:cubicBezTo>
                    <a:cubicBezTo>
                      <a:pt x="1223037" y="1405168"/>
                      <a:pt x="1211962" y="1411122"/>
                      <a:pt x="1200097" y="1411111"/>
                    </a:cubicBezTo>
                    <a:lnTo>
                      <a:pt x="1135045" y="1411111"/>
                    </a:lnTo>
                    <a:cubicBezTo>
                      <a:pt x="1078607" y="1411105"/>
                      <a:pt x="1027601" y="1377471"/>
                      <a:pt x="1005364" y="1325598"/>
                    </a:cubicBezTo>
                    <a:lnTo>
                      <a:pt x="851341" y="966258"/>
                    </a:lnTo>
                    <a:cubicBezTo>
                      <a:pt x="848096" y="958709"/>
                      <a:pt x="836736" y="961884"/>
                      <a:pt x="837865" y="969998"/>
                    </a:cubicBezTo>
                    <a:lnTo>
                      <a:pt x="900871" y="1411111"/>
                    </a:lnTo>
                    <a:lnTo>
                      <a:pt x="968252" y="2219607"/>
                    </a:lnTo>
                    <a:cubicBezTo>
                      <a:pt x="969060" y="2229429"/>
                      <a:pt x="965723" y="2239141"/>
                      <a:pt x="959048" y="2246392"/>
                    </a:cubicBezTo>
                    <a:cubicBezTo>
                      <a:pt x="952374" y="2253643"/>
                      <a:pt x="942970" y="2257771"/>
                      <a:pt x="933115" y="2257778"/>
                    </a:cubicBezTo>
                    <a:lnTo>
                      <a:pt x="879281" y="2257778"/>
                    </a:lnTo>
                    <a:cubicBezTo>
                      <a:pt x="810300" y="2257786"/>
                      <a:pt x="751423" y="2207921"/>
                      <a:pt x="740075" y="2139879"/>
                    </a:cubicBezTo>
                    <a:lnTo>
                      <a:pt x="625705" y="1452880"/>
                    </a:lnTo>
                    <a:cubicBezTo>
                      <a:pt x="624364" y="1444978"/>
                      <a:pt x="613075" y="1444978"/>
                      <a:pt x="611735" y="1452880"/>
                    </a:cubicBezTo>
                    <a:lnTo>
                      <a:pt x="497293" y="2139879"/>
                    </a:lnTo>
                    <a:cubicBezTo>
                      <a:pt x="485942" y="2207948"/>
                      <a:pt x="427025" y="2257821"/>
                      <a:pt x="358017" y="2257778"/>
                    </a:cubicBezTo>
                    <a:lnTo>
                      <a:pt x="304183" y="2257778"/>
                    </a:lnTo>
                    <a:cubicBezTo>
                      <a:pt x="294328" y="2257771"/>
                      <a:pt x="284924" y="2253643"/>
                      <a:pt x="278250" y="2246392"/>
                    </a:cubicBezTo>
                    <a:cubicBezTo>
                      <a:pt x="271575" y="2239141"/>
                      <a:pt x="268238" y="2229429"/>
                      <a:pt x="269046" y="2219607"/>
                    </a:cubicBezTo>
                    <a:lnTo>
                      <a:pt x="336427" y="1411111"/>
                    </a:lnTo>
                    <a:lnTo>
                      <a:pt x="399433" y="969998"/>
                    </a:lnTo>
                    <a:moveTo>
                      <a:pt x="1952149" y="0"/>
                    </a:moveTo>
                    <a:cubicBezTo>
                      <a:pt x="1835249" y="0"/>
                      <a:pt x="1740482" y="94766"/>
                      <a:pt x="1740482" y="211667"/>
                    </a:cubicBezTo>
                    <a:lnTo>
                      <a:pt x="1740482" y="282222"/>
                    </a:lnTo>
                    <a:cubicBezTo>
                      <a:pt x="1740482" y="399122"/>
                      <a:pt x="1835249" y="493889"/>
                      <a:pt x="1952149" y="493889"/>
                    </a:cubicBezTo>
                    <a:cubicBezTo>
                      <a:pt x="2069049" y="493889"/>
                      <a:pt x="2163816" y="399122"/>
                      <a:pt x="2163816" y="282222"/>
                    </a:cubicBezTo>
                    <a:lnTo>
                      <a:pt x="2163816" y="211667"/>
                    </a:lnTo>
                    <a:cubicBezTo>
                      <a:pt x="2163816" y="94766"/>
                      <a:pt x="2069049" y="0"/>
                      <a:pt x="1952149" y="0"/>
                    </a:cubicBezTo>
                    <a:moveTo>
                      <a:pt x="1732933" y="969998"/>
                    </a:moveTo>
                    <a:cubicBezTo>
                      <a:pt x="1734132" y="961884"/>
                      <a:pt x="1722702" y="958709"/>
                      <a:pt x="1719527" y="966258"/>
                    </a:cubicBezTo>
                    <a:lnTo>
                      <a:pt x="1565505" y="1325598"/>
                    </a:lnTo>
                    <a:cubicBezTo>
                      <a:pt x="1543248" y="1377518"/>
                      <a:pt x="1492172" y="1411161"/>
                      <a:pt x="1435682" y="1411111"/>
                    </a:cubicBezTo>
                    <a:lnTo>
                      <a:pt x="1370630" y="1411111"/>
                    </a:lnTo>
                    <a:cubicBezTo>
                      <a:pt x="1358766" y="1411122"/>
                      <a:pt x="1347690" y="1405168"/>
                      <a:pt x="1341155" y="1395265"/>
                    </a:cubicBezTo>
                    <a:cubicBezTo>
                      <a:pt x="1334620" y="1385363"/>
                      <a:pt x="1333500" y="1372839"/>
                      <a:pt x="1338175" y="1361934"/>
                    </a:cubicBezTo>
                    <a:lnTo>
                      <a:pt x="1528816" y="917222"/>
                    </a:lnTo>
                    <a:lnTo>
                      <a:pt x="1598948" y="741821"/>
                    </a:lnTo>
                    <a:cubicBezTo>
                      <a:pt x="1641818" y="634683"/>
                      <a:pt x="1745595" y="564437"/>
                      <a:pt x="1860991" y="564444"/>
                    </a:cubicBezTo>
                    <a:lnTo>
                      <a:pt x="2043307" y="564444"/>
                    </a:lnTo>
                    <a:cubicBezTo>
                      <a:pt x="2158703" y="564437"/>
                      <a:pt x="2262480" y="634683"/>
                      <a:pt x="2305350" y="741821"/>
                    </a:cubicBezTo>
                    <a:lnTo>
                      <a:pt x="2375482" y="917222"/>
                    </a:lnTo>
                    <a:lnTo>
                      <a:pt x="2566053" y="1361934"/>
                    </a:lnTo>
                    <a:cubicBezTo>
                      <a:pt x="2570728" y="1372839"/>
                      <a:pt x="2569608" y="1385363"/>
                      <a:pt x="2563072" y="1395265"/>
                    </a:cubicBezTo>
                    <a:cubicBezTo>
                      <a:pt x="2556537" y="1405168"/>
                      <a:pt x="2545462" y="1411122"/>
                      <a:pt x="2533597" y="1411111"/>
                    </a:cubicBezTo>
                    <a:lnTo>
                      <a:pt x="2468545" y="1411111"/>
                    </a:lnTo>
                    <a:cubicBezTo>
                      <a:pt x="2412107" y="1411105"/>
                      <a:pt x="2361101" y="1377471"/>
                      <a:pt x="2338864" y="1325598"/>
                    </a:cubicBezTo>
                    <a:lnTo>
                      <a:pt x="2184841" y="966258"/>
                    </a:lnTo>
                    <a:cubicBezTo>
                      <a:pt x="2181596" y="958709"/>
                      <a:pt x="2170236" y="961884"/>
                      <a:pt x="2171365" y="969998"/>
                    </a:cubicBezTo>
                    <a:lnTo>
                      <a:pt x="2234371" y="1411111"/>
                    </a:lnTo>
                    <a:lnTo>
                      <a:pt x="2301752" y="2219607"/>
                    </a:lnTo>
                    <a:cubicBezTo>
                      <a:pt x="2302560" y="2229429"/>
                      <a:pt x="2299223" y="2239141"/>
                      <a:pt x="2292548" y="2246392"/>
                    </a:cubicBezTo>
                    <a:cubicBezTo>
                      <a:pt x="2285874" y="2253643"/>
                      <a:pt x="2276470" y="2257771"/>
                      <a:pt x="2266615" y="2257778"/>
                    </a:cubicBezTo>
                    <a:lnTo>
                      <a:pt x="2212781" y="2257778"/>
                    </a:lnTo>
                    <a:cubicBezTo>
                      <a:pt x="2143800" y="2257786"/>
                      <a:pt x="2084923" y="2207921"/>
                      <a:pt x="2073575" y="2139879"/>
                    </a:cubicBezTo>
                    <a:lnTo>
                      <a:pt x="1959205" y="1452880"/>
                    </a:lnTo>
                    <a:cubicBezTo>
                      <a:pt x="1957864" y="1444978"/>
                      <a:pt x="1946575" y="1444978"/>
                      <a:pt x="1945234" y="1452880"/>
                    </a:cubicBezTo>
                    <a:lnTo>
                      <a:pt x="1830793" y="2139879"/>
                    </a:lnTo>
                    <a:cubicBezTo>
                      <a:pt x="1819442" y="2207948"/>
                      <a:pt x="1760525" y="2257821"/>
                      <a:pt x="1691517" y="2257778"/>
                    </a:cubicBezTo>
                    <a:lnTo>
                      <a:pt x="1637683" y="2257778"/>
                    </a:lnTo>
                    <a:cubicBezTo>
                      <a:pt x="1627828" y="2257771"/>
                      <a:pt x="1618424" y="2253643"/>
                      <a:pt x="1611750" y="2246392"/>
                    </a:cubicBezTo>
                    <a:cubicBezTo>
                      <a:pt x="1605075" y="2239141"/>
                      <a:pt x="1601738" y="2229429"/>
                      <a:pt x="1602546" y="2219607"/>
                    </a:cubicBezTo>
                    <a:lnTo>
                      <a:pt x="1669927" y="1411111"/>
                    </a:lnTo>
                    <a:lnTo>
                      <a:pt x="1732933" y="969998"/>
                    </a:lnTo>
                    <a:moveTo>
                      <a:pt x="3285649" y="0"/>
                    </a:moveTo>
                    <a:cubicBezTo>
                      <a:pt x="3168749" y="0"/>
                      <a:pt x="3073982" y="94766"/>
                      <a:pt x="3073982" y="211667"/>
                    </a:cubicBezTo>
                    <a:lnTo>
                      <a:pt x="3073982" y="282222"/>
                    </a:lnTo>
                    <a:cubicBezTo>
                      <a:pt x="3073982" y="399122"/>
                      <a:pt x="3168749" y="493889"/>
                      <a:pt x="3285649" y="493889"/>
                    </a:cubicBezTo>
                    <a:cubicBezTo>
                      <a:pt x="3402549" y="493889"/>
                      <a:pt x="3497316" y="399122"/>
                      <a:pt x="3497316" y="282222"/>
                    </a:cubicBezTo>
                    <a:lnTo>
                      <a:pt x="3497316" y="211667"/>
                    </a:lnTo>
                    <a:cubicBezTo>
                      <a:pt x="3497316" y="94766"/>
                      <a:pt x="3402549" y="0"/>
                      <a:pt x="3285649" y="0"/>
                    </a:cubicBezTo>
                    <a:moveTo>
                      <a:pt x="3066433" y="969998"/>
                    </a:moveTo>
                    <a:cubicBezTo>
                      <a:pt x="3067632" y="961884"/>
                      <a:pt x="3056202" y="958709"/>
                      <a:pt x="3053027" y="966258"/>
                    </a:cubicBezTo>
                    <a:lnTo>
                      <a:pt x="2899005" y="1325598"/>
                    </a:lnTo>
                    <a:cubicBezTo>
                      <a:pt x="2876748" y="1377518"/>
                      <a:pt x="2825672" y="1411161"/>
                      <a:pt x="2769182" y="1411111"/>
                    </a:cubicBezTo>
                    <a:lnTo>
                      <a:pt x="2704130" y="1411111"/>
                    </a:lnTo>
                    <a:cubicBezTo>
                      <a:pt x="2692266" y="1411122"/>
                      <a:pt x="2681190" y="1405168"/>
                      <a:pt x="2674655" y="1395265"/>
                    </a:cubicBezTo>
                    <a:cubicBezTo>
                      <a:pt x="2668120" y="1385363"/>
                      <a:pt x="2667000" y="1372839"/>
                      <a:pt x="2671675" y="1361934"/>
                    </a:cubicBezTo>
                    <a:lnTo>
                      <a:pt x="2862316" y="917222"/>
                    </a:lnTo>
                    <a:lnTo>
                      <a:pt x="2932448" y="741821"/>
                    </a:lnTo>
                    <a:cubicBezTo>
                      <a:pt x="2975318" y="634683"/>
                      <a:pt x="3079095" y="564437"/>
                      <a:pt x="3194491" y="564444"/>
                    </a:cubicBezTo>
                    <a:lnTo>
                      <a:pt x="3376807" y="564444"/>
                    </a:lnTo>
                    <a:cubicBezTo>
                      <a:pt x="3492203" y="564437"/>
                      <a:pt x="3595980" y="634683"/>
                      <a:pt x="3638850" y="741821"/>
                    </a:cubicBezTo>
                    <a:lnTo>
                      <a:pt x="3708982" y="917222"/>
                    </a:lnTo>
                    <a:lnTo>
                      <a:pt x="3899553" y="1361934"/>
                    </a:lnTo>
                    <a:cubicBezTo>
                      <a:pt x="3904228" y="1372839"/>
                      <a:pt x="3903107" y="1385363"/>
                      <a:pt x="3896572" y="1395265"/>
                    </a:cubicBezTo>
                    <a:cubicBezTo>
                      <a:pt x="3890037" y="1405168"/>
                      <a:pt x="3878962" y="1411122"/>
                      <a:pt x="3867097" y="1411111"/>
                    </a:cubicBezTo>
                    <a:lnTo>
                      <a:pt x="3802045" y="1411111"/>
                    </a:lnTo>
                    <a:cubicBezTo>
                      <a:pt x="3745607" y="1411105"/>
                      <a:pt x="3694601" y="1377471"/>
                      <a:pt x="3672364" y="1325598"/>
                    </a:cubicBezTo>
                    <a:lnTo>
                      <a:pt x="3518341" y="966258"/>
                    </a:lnTo>
                    <a:cubicBezTo>
                      <a:pt x="3515096" y="958709"/>
                      <a:pt x="3503736" y="961884"/>
                      <a:pt x="3504865" y="969998"/>
                    </a:cubicBezTo>
                    <a:lnTo>
                      <a:pt x="3567871" y="1411111"/>
                    </a:lnTo>
                    <a:lnTo>
                      <a:pt x="3635252" y="2219607"/>
                    </a:lnTo>
                    <a:cubicBezTo>
                      <a:pt x="3636060" y="2229429"/>
                      <a:pt x="3632723" y="2239141"/>
                      <a:pt x="3626048" y="2246392"/>
                    </a:cubicBezTo>
                    <a:cubicBezTo>
                      <a:pt x="3619374" y="2253643"/>
                      <a:pt x="3609970" y="2257771"/>
                      <a:pt x="3600115" y="2257778"/>
                    </a:cubicBezTo>
                    <a:lnTo>
                      <a:pt x="3546281" y="2257778"/>
                    </a:lnTo>
                    <a:cubicBezTo>
                      <a:pt x="3477299" y="2257786"/>
                      <a:pt x="3418423" y="2207921"/>
                      <a:pt x="3407075" y="2139879"/>
                    </a:cubicBezTo>
                    <a:lnTo>
                      <a:pt x="3292704" y="1452880"/>
                    </a:lnTo>
                    <a:cubicBezTo>
                      <a:pt x="3291364" y="1444978"/>
                      <a:pt x="3280075" y="1444978"/>
                      <a:pt x="3278735" y="1452880"/>
                    </a:cubicBezTo>
                    <a:lnTo>
                      <a:pt x="3164293" y="2139879"/>
                    </a:lnTo>
                    <a:cubicBezTo>
                      <a:pt x="3152942" y="2207948"/>
                      <a:pt x="3094025" y="2257821"/>
                      <a:pt x="3025017" y="2257778"/>
                    </a:cubicBezTo>
                    <a:lnTo>
                      <a:pt x="2971183" y="2257778"/>
                    </a:lnTo>
                    <a:cubicBezTo>
                      <a:pt x="2961328" y="2257771"/>
                      <a:pt x="2951924" y="2253643"/>
                      <a:pt x="2945250" y="2246392"/>
                    </a:cubicBezTo>
                    <a:cubicBezTo>
                      <a:pt x="2938575" y="2239141"/>
                      <a:pt x="2935238" y="2229429"/>
                      <a:pt x="2936046" y="2219607"/>
                    </a:cubicBezTo>
                    <a:lnTo>
                      <a:pt x="3003427" y="1411111"/>
                    </a:lnTo>
                    <a:lnTo>
                      <a:pt x="3066433" y="969998"/>
                    </a:lnTo>
                    <a:moveTo>
                      <a:pt x="4619149" y="0"/>
                    </a:moveTo>
                    <a:cubicBezTo>
                      <a:pt x="4502249" y="0"/>
                      <a:pt x="4407482" y="94766"/>
                      <a:pt x="4407482" y="211667"/>
                    </a:cubicBezTo>
                    <a:lnTo>
                      <a:pt x="4407482" y="282222"/>
                    </a:lnTo>
                    <a:cubicBezTo>
                      <a:pt x="4407482" y="399122"/>
                      <a:pt x="4502249" y="493889"/>
                      <a:pt x="4619149" y="493889"/>
                    </a:cubicBezTo>
                    <a:cubicBezTo>
                      <a:pt x="4736049" y="493889"/>
                      <a:pt x="4830816" y="399122"/>
                      <a:pt x="4830816" y="282222"/>
                    </a:cubicBezTo>
                    <a:lnTo>
                      <a:pt x="4830816" y="211667"/>
                    </a:lnTo>
                    <a:cubicBezTo>
                      <a:pt x="4830816" y="94766"/>
                      <a:pt x="4736049" y="0"/>
                      <a:pt x="4619149" y="0"/>
                    </a:cubicBezTo>
                    <a:moveTo>
                      <a:pt x="4399933" y="969998"/>
                    </a:moveTo>
                    <a:cubicBezTo>
                      <a:pt x="4401132" y="961884"/>
                      <a:pt x="4389702" y="958709"/>
                      <a:pt x="4386527" y="966258"/>
                    </a:cubicBezTo>
                    <a:lnTo>
                      <a:pt x="4232504" y="1325598"/>
                    </a:lnTo>
                    <a:cubicBezTo>
                      <a:pt x="4210248" y="1377518"/>
                      <a:pt x="4159172" y="1411161"/>
                      <a:pt x="4102682" y="1411111"/>
                    </a:cubicBezTo>
                    <a:lnTo>
                      <a:pt x="4037630" y="1411111"/>
                    </a:lnTo>
                    <a:cubicBezTo>
                      <a:pt x="4025765" y="1411122"/>
                      <a:pt x="4014691" y="1405168"/>
                      <a:pt x="4008155" y="1395265"/>
                    </a:cubicBezTo>
                    <a:cubicBezTo>
                      <a:pt x="4001620" y="1385363"/>
                      <a:pt x="4000500" y="1372839"/>
                      <a:pt x="4005174" y="1361934"/>
                    </a:cubicBezTo>
                    <a:lnTo>
                      <a:pt x="4195816" y="917222"/>
                    </a:lnTo>
                    <a:lnTo>
                      <a:pt x="4265948" y="741821"/>
                    </a:lnTo>
                    <a:cubicBezTo>
                      <a:pt x="4308818" y="634683"/>
                      <a:pt x="4412595" y="564437"/>
                      <a:pt x="4527991" y="564444"/>
                    </a:cubicBezTo>
                    <a:lnTo>
                      <a:pt x="4710307" y="564444"/>
                    </a:lnTo>
                    <a:cubicBezTo>
                      <a:pt x="4825703" y="564437"/>
                      <a:pt x="4929480" y="634683"/>
                      <a:pt x="4972350" y="741821"/>
                    </a:cubicBezTo>
                    <a:lnTo>
                      <a:pt x="5042482" y="917222"/>
                    </a:lnTo>
                    <a:lnTo>
                      <a:pt x="5233053" y="1361934"/>
                    </a:lnTo>
                    <a:cubicBezTo>
                      <a:pt x="5237728" y="1372839"/>
                      <a:pt x="5236607" y="1385363"/>
                      <a:pt x="5230072" y="1395265"/>
                    </a:cubicBezTo>
                    <a:cubicBezTo>
                      <a:pt x="5223537" y="1405168"/>
                      <a:pt x="5212462" y="1411122"/>
                      <a:pt x="5200597" y="1411111"/>
                    </a:cubicBezTo>
                    <a:lnTo>
                      <a:pt x="5135545" y="1411111"/>
                    </a:lnTo>
                    <a:cubicBezTo>
                      <a:pt x="5079107" y="1411105"/>
                      <a:pt x="5028101" y="1377471"/>
                      <a:pt x="5005864" y="1325598"/>
                    </a:cubicBezTo>
                    <a:lnTo>
                      <a:pt x="4851841" y="966258"/>
                    </a:lnTo>
                    <a:cubicBezTo>
                      <a:pt x="4848596" y="958709"/>
                      <a:pt x="4837236" y="961884"/>
                      <a:pt x="4838365" y="969998"/>
                    </a:cubicBezTo>
                    <a:lnTo>
                      <a:pt x="4901371" y="1411111"/>
                    </a:lnTo>
                    <a:lnTo>
                      <a:pt x="4968752" y="2219607"/>
                    </a:lnTo>
                    <a:cubicBezTo>
                      <a:pt x="4969560" y="2229429"/>
                      <a:pt x="4966223" y="2239141"/>
                      <a:pt x="4959548" y="2246392"/>
                    </a:cubicBezTo>
                    <a:cubicBezTo>
                      <a:pt x="4952874" y="2253643"/>
                      <a:pt x="4943470" y="2257771"/>
                      <a:pt x="4933615" y="2257778"/>
                    </a:cubicBezTo>
                    <a:lnTo>
                      <a:pt x="4879781" y="2257778"/>
                    </a:lnTo>
                    <a:cubicBezTo>
                      <a:pt x="4810799" y="2257786"/>
                      <a:pt x="4751923" y="2207921"/>
                      <a:pt x="4740575" y="2139879"/>
                    </a:cubicBezTo>
                    <a:lnTo>
                      <a:pt x="4626204" y="1452880"/>
                    </a:lnTo>
                    <a:cubicBezTo>
                      <a:pt x="4624864" y="1444978"/>
                      <a:pt x="4613575" y="1444978"/>
                      <a:pt x="4612235" y="1452880"/>
                    </a:cubicBezTo>
                    <a:lnTo>
                      <a:pt x="4497794" y="2139879"/>
                    </a:lnTo>
                    <a:cubicBezTo>
                      <a:pt x="4486442" y="2207948"/>
                      <a:pt x="4427525" y="2257821"/>
                      <a:pt x="4358517" y="2257778"/>
                    </a:cubicBezTo>
                    <a:lnTo>
                      <a:pt x="4304683" y="2257778"/>
                    </a:lnTo>
                    <a:cubicBezTo>
                      <a:pt x="4294828" y="2257771"/>
                      <a:pt x="4285424" y="2253643"/>
                      <a:pt x="4278750" y="2246392"/>
                    </a:cubicBezTo>
                    <a:cubicBezTo>
                      <a:pt x="4272075" y="2239141"/>
                      <a:pt x="4268738" y="2229429"/>
                      <a:pt x="4269546" y="2219607"/>
                    </a:cubicBezTo>
                    <a:lnTo>
                      <a:pt x="4336927" y="1411111"/>
                    </a:lnTo>
                    <a:lnTo>
                      <a:pt x="4399933" y="969998"/>
                    </a:lnTo>
                    <a:moveTo>
                      <a:pt x="5952649" y="0"/>
                    </a:moveTo>
                    <a:cubicBezTo>
                      <a:pt x="5835749" y="0"/>
                      <a:pt x="5740982" y="94766"/>
                      <a:pt x="5740982" y="211667"/>
                    </a:cubicBezTo>
                    <a:lnTo>
                      <a:pt x="5740982" y="282222"/>
                    </a:lnTo>
                    <a:cubicBezTo>
                      <a:pt x="5740982" y="399122"/>
                      <a:pt x="5835749" y="493889"/>
                      <a:pt x="5952649" y="493889"/>
                    </a:cubicBezTo>
                    <a:cubicBezTo>
                      <a:pt x="6069549" y="493889"/>
                      <a:pt x="6164316" y="399122"/>
                      <a:pt x="6164316" y="282222"/>
                    </a:cubicBezTo>
                    <a:lnTo>
                      <a:pt x="6164316" y="211667"/>
                    </a:lnTo>
                    <a:cubicBezTo>
                      <a:pt x="6164316" y="94766"/>
                      <a:pt x="6069549" y="0"/>
                      <a:pt x="5952649" y="0"/>
                    </a:cubicBezTo>
                    <a:moveTo>
                      <a:pt x="5733433" y="969998"/>
                    </a:moveTo>
                    <a:cubicBezTo>
                      <a:pt x="5734632" y="961884"/>
                      <a:pt x="5723202" y="958709"/>
                      <a:pt x="5720027" y="966258"/>
                    </a:cubicBezTo>
                    <a:lnTo>
                      <a:pt x="5566004" y="1325598"/>
                    </a:lnTo>
                    <a:cubicBezTo>
                      <a:pt x="5543748" y="1377518"/>
                      <a:pt x="5492672" y="1411161"/>
                      <a:pt x="5436182" y="1411111"/>
                    </a:cubicBezTo>
                    <a:lnTo>
                      <a:pt x="5371130" y="1411111"/>
                    </a:lnTo>
                    <a:cubicBezTo>
                      <a:pt x="5359265" y="1411122"/>
                      <a:pt x="5348191" y="1405168"/>
                      <a:pt x="5341655" y="1395265"/>
                    </a:cubicBezTo>
                    <a:cubicBezTo>
                      <a:pt x="5335120" y="1385363"/>
                      <a:pt x="5334000" y="1372839"/>
                      <a:pt x="5338674" y="1361934"/>
                    </a:cubicBezTo>
                    <a:lnTo>
                      <a:pt x="5529316" y="917222"/>
                    </a:lnTo>
                    <a:lnTo>
                      <a:pt x="5599448" y="741821"/>
                    </a:lnTo>
                    <a:cubicBezTo>
                      <a:pt x="5642318" y="634683"/>
                      <a:pt x="5746095" y="564437"/>
                      <a:pt x="5861491" y="564444"/>
                    </a:cubicBezTo>
                    <a:lnTo>
                      <a:pt x="6043807" y="564444"/>
                    </a:lnTo>
                    <a:cubicBezTo>
                      <a:pt x="6159203" y="564437"/>
                      <a:pt x="6262980" y="634683"/>
                      <a:pt x="6305850" y="741821"/>
                    </a:cubicBezTo>
                    <a:lnTo>
                      <a:pt x="6375982" y="917222"/>
                    </a:lnTo>
                    <a:lnTo>
                      <a:pt x="6566553" y="1361934"/>
                    </a:lnTo>
                    <a:cubicBezTo>
                      <a:pt x="6571228" y="1372839"/>
                      <a:pt x="6570107" y="1385363"/>
                      <a:pt x="6563572" y="1395265"/>
                    </a:cubicBezTo>
                    <a:cubicBezTo>
                      <a:pt x="6557037" y="1405168"/>
                      <a:pt x="6545962" y="1411122"/>
                      <a:pt x="6534097" y="1411111"/>
                    </a:cubicBezTo>
                    <a:lnTo>
                      <a:pt x="6469045" y="1411111"/>
                    </a:lnTo>
                    <a:cubicBezTo>
                      <a:pt x="6412607" y="1411105"/>
                      <a:pt x="6361601" y="1377471"/>
                      <a:pt x="6339364" y="1325598"/>
                    </a:cubicBezTo>
                    <a:lnTo>
                      <a:pt x="6185341" y="966258"/>
                    </a:lnTo>
                    <a:cubicBezTo>
                      <a:pt x="6182096" y="958709"/>
                      <a:pt x="6170736" y="961884"/>
                      <a:pt x="6171865" y="969998"/>
                    </a:cubicBezTo>
                    <a:lnTo>
                      <a:pt x="6234871" y="1411111"/>
                    </a:lnTo>
                    <a:lnTo>
                      <a:pt x="6302252" y="2219607"/>
                    </a:lnTo>
                    <a:cubicBezTo>
                      <a:pt x="6303060" y="2229429"/>
                      <a:pt x="6299723" y="2239141"/>
                      <a:pt x="6293048" y="2246392"/>
                    </a:cubicBezTo>
                    <a:cubicBezTo>
                      <a:pt x="6286374" y="2253643"/>
                      <a:pt x="6276970" y="2257771"/>
                      <a:pt x="6267115" y="2257778"/>
                    </a:cubicBezTo>
                    <a:lnTo>
                      <a:pt x="6213281" y="2257778"/>
                    </a:lnTo>
                    <a:cubicBezTo>
                      <a:pt x="6144299" y="2257786"/>
                      <a:pt x="6085423" y="2207921"/>
                      <a:pt x="6074075" y="2139879"/>
                    </a:cubicBezTo>
                    <a:lnTo>
                      <a:pt x="5959704" y="1452880"/>
                    </a:lnTo>
                    <a:cubicBezTo>
                      <a:pt x="5958364" y="1444978"/>
                      <a:pt x="5947075" y="1444978"/>
                      <a:pt x="5945735" y="1452880"/>
                    </a:cubicBezTo>
                    <a:lnTo>
                      <a:pt x="5831294" y="2139879"/>
                    </a:lnTo>
                    <a:cubicBezTo>
                      <a:pt x="5819942" y="2207948"/>
                      <a:pt x="5761025" y="2257821"/>
                      <a:pt x="5692017" y="2257778"/>
                    </a:cubicBezTo>
                    <a:lnTo>
                      <a:pt x="5638183" y="2257778"/>
                    </a:lnTo>
                    <a:cubicBezTo>
                      <a:pt x="5628328" y="2257771"/>
                      <a:pt x="5618924" y="2253643"/>
                      <a:pt x="5612250" y="2246392"/>
                    </a:cubicBezTo>
                    <a:cubicBezTo>
                      <a:pt x="5605575" y="2239141"/>
                      <a:pt x="5602238" y="2229429"/>
                      <a:pt x="5603046" y="2219607"/>
                    </a:cubicBezTo>
                    <a:lnTo>
                      <a:pt x="5670427" y="1411111"/>
                    </a:lnTo>
                    <a:lnTo>
                      <a:pt x="5733433" y="969998"/>
                    </a:lnTo>
                    <a:moveTo>
                      <a:pt x="7286149" y="0"/>
                    </a:moveTo>
                    <a:cubicBezTo>
                      <a:pt x="7169248" y="0"/>
                      <a:pt x="7074482" y="94766"/>
                      <a:pt x="7074482" y="211667"/>
                    </a:cubicBezTo>
                    <a:lnTo>
                      <a:pt x="7074482" y="282222"/>
                    </a:lnTo>
                    <a:cubicBezTo>
                      <a:pt x="7074482" y="399122"/>
                      <a:pt x="7169248" y="493889"/>
                      <a:pt x="7286149" y="493889"/>
                    </a:cubicBezTo>
                    <a:cubicBezTo>
                      <a:pt x="7403050" y="493889"/>
                      <a:pt x="7497816" y="399122"/>
                      <a:pt x="7497816" y="282222"/>
                    </a:cubicBezTo>
                    <a:lnTo>
                      <a:pt x="7497816" y="211667"/>
                    </a:lnTo>
                    <a:cubicBezTo>
                      <a:pt x="7497816" y="94766"/>
                      <a:pt x="7403050" y="0"/>
                      <a:pt x="7286149" y="0"/>
                    </a:cubicBezTo>
                    <a:moveTo>
                      <a:pt x="7066933" y="969998"/>
                    </a:moveTo>
                    <a:cubicBezTo>
                      <a:pt x="7068132" y="961884"/>
                      <a:pt x="7056703" y="958709"/>
                      <a:pt x="7053528" y="966258"/>
                    </a:cubicBezTo>
                    <a:lnTo>
                      <a:pt x="6899504" y="1325598"/>
                    </a:lnTo>
                    <a:cubicBezTo>
                      <a:pt x="6877248" y="1377518"/>
                      <a:pt x="6826172" y="1411161"/>
                      <a:pt x="6769682" y="1411111"/>
                    </a:cubicBezTo>
                    <a:lnTo>
                      <a:pt x="6704630" y="1411111"/>
                    </a:lnTo>
                    <a:cubicBezTo>
                      <a:pt x="6692766" y="1411122"/>
                      <a:pt x="6681691" y="1405168"/>
                      <a:pt x="6675155" y="1395265"/>
                    </a:cubicBezTo>
                    <a:cubicBezTo>
                      <a:pt x="6668620" y="1385363"/>
                      <a:pt x="6667500" y="1372839"/>
                      <a:pt x="6672175" y="1361934"/>
                    </a:cubicBezTo>
                    <a:lnTo>
                      <a:pt x="6862816" y="917222"/>
                    </a:lnTo>
                    <a:lnTo>
                      <a:pt x="6932948" y="741821"/>
                    </a:lnTo>
                    <a:cubicBezTo>
                      <a:pt x="6975818" y="634683"/>
                      <a:pt x="7079594" y="564437"/>
                      <a:pt x="7194991" y="564444"/>
                    </a:cubicBezTo>
                    <a:lnTo>
                      <a:pt x="7377307" y="564444"/>
                    </a:lnTo>
                    <a:cubicBezTo>
                      <a:pt x="7492704" y="564437"/>
                      <a:pt x="7596480" y="634683"/>
                      <a:pt x="7639350" y="741821"/>
                    </a:cubicBezTo>
                    <a:lnTo>
                      <a:pt x="7709482" y="917222"/>
                    </a:lnTo>
                    <a:lnTo>
                      <a:pt x="7900053" y="1361934"/>
                    </a:lnTo>
                    <a:cubicBezTo>
                      <a:pt x="7904728" y="1372839"/>
                      <a:pt x="7903607" y="1385363"/>
                      <a:pt x="7897072" y="1395265"/>
                    </a:cubicBezTo>
                    <a:cubicBezTo>
                      <a:pt x="7890537" y="1405168"/>
                      <a:pt x="7879462" y="1411122"/>
                      <a:pt x="7867597" y="1411111"/>
                    </a:cubicBezTo>
                    <a:lnTo>
                      <a:pt x="7802545" y="1411111"/>
                    </a:lnTo>
                    <a:cubicBezTo>
                      <a:pt x="7746107" y="1411105"/>
                      <a:pt x="7695101" y="1377471"/>
                      <a:pt x="7672864" y="1325598"/>
                    </a:cubicBezTo>
                    <a:lnTo>
                      <a:pt x="7518841" y="966258"/>
                    </a:lnTo>
                    <a:cubicBezTo>
                      <a:pt x="7515595" y="958709"/>
                      <a:pt x="7504236" y="961884"/>
                      <a:pt x="7505365" y="969998"/>
                    </a:cubicBezTo>
                    <a:lnTo>
                      <a:pt x="7568371" y="1411111"/>
                    </a:lnTo>
                    <a:lnTo>
                      <a:pt x="7635752" y="2219607"/>
                    </a:lnTo>
                    <a:cubicBezTo>
                      <a:pt x="7636560" y="2229429"/>
                      <a:pt x="7633222" y="2239141"/>
                      <a:pt x="7626548" y="2246392"/>
                    </a:cubicBezTo>
                    <a:cubicBezTo>
                      <a:pt x="7619874" y="2253643"/>
                      <a:pt x="7610470" y="2257771"/>
                      <a:pt x="7600615" y="2257778"/>
                    </a:cubicBezTo>
                    <a:lnTo>
                      <a:pt x="7546781" y="2257778"/>
                    </a:lnTo>
                    <a:cubicBezTo>
                      <a:pt x="7477799" y="2257786"/>
                      <a:pt x="7418922" y="2207921"/>
                      <a:pt x="7407575" y="2139879"/>
                    </a:cubicBezTo>
                    <a:lnTo>
                      <a:pt x="7293204" y="1452880"/>
                    </a:lnTo>
                    <a:cubicBezTo>
                      <a:pt x="7291864" y="1444978"/>
                      <a:pt x="7280575" y="1444978"/>
                      <a:pt x="7279235" y="1452880"/>
                    </a:cubicBezTo>
                    <a:lnTo>
                      <a:pt x="7164794" y="2139879"/>
                    </a:lnTo>
                    <a:cubicBezTo>
                      <a:pt x="7153442" y="2207948"/>
                      <a:pt x="7094525" y="2257821"/>
                      <a:pt x="7025517" y="2257778"/>
                    </a:cubicBezTo>
                    <a:lnTo>
                      <a:pt x="6971683" y="2257778"/>
                    </a:lnTo>
                    <a:cubicBezTo>
                      <a:pt x="6961828" y="2257771"/>
                      <a:pt x="6952424" y="2253643"/>
                      <a:pt x="6945750" y="2246392"/>
                    </a:cubicBezTo>
                    <a:cubicBezTo>
                      <a:pt x="6939076" y="2239141"/>
                      <a:pt x="6935738" y="2229429"/>
                      <a:pt x="6936546" y="2219607"/>
                    </a:cubicBezTo>
                    <a:lnTo>
                      <a:pt x="7003927" y="1411111"/>
                    </a:lnTo>
                    <a:lnTo>
                      <a:pt x="7066933" y="969998"/>
                    </a:lnTo>
                    <a:moveTo>
                      <a:pt x="8619649" y="0"/>
                    </a:moveTo>
                    <a:cubicBezTo>
                      <a:pt x="8502748" y="0"/>
                      <a:pt x="8407982" y="94766"/>
                      <a:pt x="8407982" y="211667"/>
                    </a:cubicBezTo>
                    <a:lnTo>
                      <a:pt x="8407982" y="282222"/>
                    </a:lnTo>
                    <a:cubicBezTo>
                      <a:pt x="8407982" y="399122"/>
                      <a:pt x="8502748" y="493889"/>
                      <a:pt x="8619649" y="493889"/>
                    </a:cubicBezTo>
                    <a:cubicBezTo>
                      <a:pt x="8736550" y="493889"/>
                      <a:pt x="8831316" y="399122"/>
                      <a:pt x="8831316" y="282222"/>
                    </a:cubicBezTo>
                    <a:lnTo>
                      <a:pt x="8831316" y="211667"/>
                    </a:lnTo>
                    <a:cubicBezTo>
                      <a:pt x="8831316" y="94766"/>
                      <a:pt x="8736550" y="0"/>
                      <a:pt x="8619649" y="0"/>
                    </a:cubicBezTo>
                    <a:moveTo>
                      <a:pt x="8400433" y="969998"/>
                    </a:moveTo>
                    <a:cubicBezTo>
                      <a:pt x="8401632" y="961884"/>
                      <a:pt x="8390203" y="958709"/>
                      <a:pt x="8387028" y="966258"/>
                    </a:cubicBezTo>
                    <a:lnTo>
                      <a:pt x="8233004" y="1325598"/>
                    </a:lnTo>
                    <a:cubicBezTo>
                      <a:pt x="8210748" y="1377518"/>
                      <a:pt x="8159672" y="1411161"/>
                      <a:pt x="8103182" y="1411111"/>
                    </a:cubicBezTo>
                    <a:lnTo>
                      <a:pt x="8038130" y="1411111"/>
                    </a:lnTo>
                    <a:cubicBezTo>
                      <a:pt x="8026266" y="1411122"/>
                      <a:pt x="8015191" y="1405168"/>
                      <a:pt x="8008655" y="1395265"/>
                    </a:cubicBezTo>
                    <a:cubicBezTo>
                      <a:pt x="8002120" y="1385363"/>
                      <a:pt x="8001000" y="1372839"/>
                      <a:pt x="8005675" y="1361934"/>
                    </a:cubicBezTo>
                    <a:lnTo>
                      <a:pt x="8196316" y="917222"/>
                    </a:lnTo>
                    <a:lnTo>
                      <a:pt x="8266448" y="741821"/>
                    </a:lnTo>
                    <a:cubicBezTo>
                      <a:pt x="8309318" y="634683"/>
                      <a:pt x="8413094" y="564437"/>
                      <a:pt x="8528491" y="564444"/>
                    </a:cubicBezTo>
                    <a:lnTo>
                      <a:pt x="8710807" y="564444"/>
                    </a:lnTo>
                    <a:cubicBezTo>
                      <a:pt x="8826204" y="564437"/>
                      <a:pt x="8929980" y="634683"/>
                      <a:pt x="8972850" y="741821"/>
                    </a:cubicBezTo>
                    <a:lnTo>
                      <a:pt x="9042982" y="917222"/>
                    </a:lnTo>
                    <a:lnTo>
                      <a:pt x="9233553" y="1361934"/>
                    </a:lnTo>
                    <a:cubicBezTo>
                      <a:pt x="9238228" y="1372839"/>
                      <a:pt x="9237107" y="1385363"/>
                      <a:pt x="9230572" y="1395265"/>
                    </a:cubicBezTo>
                    <a:cubicBezTo>
                      <a:pt x="9224037" y="1405168"/>
                      <a:pt x="9212962" y="1411122"/>
                      <a:pt x="9201097" y="1411111"/>
                    </a:cubicBezTo>
                    <a:lnTo>
                      <a:pt x="9136045" y="1411111"/>
                    </a:lnTo>
                    <a:cubicBezTo>
                      <a:pt x="9079607" y="1411105"/>
                      <a:pt x="9028601" y="1377471"/>
                      <a:pt x="9006364" y="1325598"/>
                    </a:cubicBezTo>
                    <a:lnTo>
                      <a:pt x="8852341" y="966258"/>
                    </a:lnTo>
                    <a:cubicBezTo>
                      <a:pt x="8849095" y="958709"/>
                      <a:pt x="8837736" y="961884"/>
                      <a:pt x="8838865" y="969998"/>
                    </a:cubicBezTo>
                    <a:lnTo>
                      <a:pt x="8901871" y="1411111"/>
                    </a:lnTo>
                    <a:lnTo>
                      <a:pt x="8969252" y="2219607"/>
                    </a:lnTo>
                    <a:cubicBezTo>
                      <a:pt x="8970060" y="2229429"/>
                      <a:pt x="8966722" y="2239141"/>
                      <a:pt x="8960048" y="2246392"/>
                    </a:cubicBezTo>
                    <a:cubicBezTo>
                      <a:pt x="8953374" y="2253643"/>
                      <a:pt x="8943970" y="2257771"/>
                      <a:pt x="8934115" y="2257778"/>
                    </a:cubicBezTo>
                    <a:lnTo>
                      <a:pt x="8880281" y="2257778"/>
                    </a:lnTo>
                    <a:cubicBezTo>
                      <a:pt x="8811299" y="2257786"/>
                      <a:pt x="8752422" y="2207921"/>
                      <a:pt x="8741075" y="2139879"/>
                    </a:cubicBezTo>
                    <a:lnTo>
                      <a:pt x="8626704" y="1452880"/>
                    </a:lnTo>
                    <a:cubicBezTo>
                      <a:pt x="8625364" y="1444978"/>
                      <a:pt x="8614075" y="1444978"/>
                      <a:pt x="8612735" y="1452880"/>
                    </a:cubicBezTo>
                    <a:lnTo>
                      <a:pt x="8498294" y="2139879"/>
                    </a:lnTo>
                    <a:cubicBezTo>
                      <a:pt x="8486942" y="2207948"/>
                      <a:pt x="8428025" y="2257821"/>
                      <a:pt x="8359017" y="2257778"/>
                    </a:cubicBezTo>
                    <a:lnTo>
                      <a:pt x="8305183" y="2257778"/>
                    </a:lnTo>
                    <a:cubicBezTo>
                      <a:pt x="8295328" y="2257771"/>
                      <a:pt x="8285924" y="2253643"/>
                      <a:pt x="8279250" y="2246392"/>
                    </a:cubicBezTo>
                    <a:cubicBezTo>
                      <a:pt x="8272576" y="2239141"/>
                      <a:pt x="8269238" y="2229429"/>
                      <a:pt x="8270046" y="2219607"/>
                    </a:cubicBezTo>
                    <a:lnTo>
                      <a:pt x="8337427" y="1411111"/>
                    </a:lnTo>
                    <a:lnTo>
                      <a:pt x="8400433" y="969998"/>
                    </a:lnTo>
                    <a:moveTo>
                      <a:pt x="9953149" y="0"/>
                    </a:moveTo>
                    <a:cubicBezTo>
                      <a:pt x="9836248" y="0"/>
                      <a:pt x="9741482" y="94766"/>
                      <a:pt x="9741482" y="211667"/>
                    </a:cubicBezTo>
                    <a:lnTo>
                      <a:pt x="9741482" y="282222"/>
                    </a:lnTo>
                    <a:cubicBezTo>
                      <a:pt x="9741482" y="399122"/>
                      <a:pt x="9836248" y="493889"/>
                      <a:pt x="9953149" y="493889"/>
                    </a:cubicBezTo>
                    <a:cubicBezTo>
                      <a:pt x="10070050" y="493889"/>
                      <a:pt x="10164816" y="399122"/>
                      <a:pt x="10164816" y="282222"/>
                    </a:cubicBezTo>
                    <a:lnTo>
                      <a:pt x="10164816" y="211667"/>
                    </a:lnTo>
                    <a:cubicBezTo>
                      <a:pt x="10164816" y="94766"/>
                      <a:pt x="10070050" y="0"/>
                      <a:pt x="9953149" y="0"/>
                    </a:cubicBezTo>
                    <a:moveTo>
                      <a:pt x="9733933" y="969998"/>
                    </a:moveTo>
                    <a:cubicBezTo>
                      <a:pt x="9735132" y="961884"/>
                      <a:pt x="9723703" y="958709"/>
                      <a:pt x="9720528" y="966258"/>
                    </a:cubicBezTo>
                    <a:lnTo>
                      <a:pt x="9566504" y="1325598"/>
                    </a:lnTo>
                    <a:cubicBezTo>
                      <a:pt x="9544248" y="1377518"/>
                      <a:pt x="9493172" y="1411161"/>
                      <a:pt x="9436682" y="1411111"/>
                    </a:cubicBezTo>
                    <a:lnTo>
                      <a:pt x="9371630" y="1411111"/>
                    </a:lnTo>
                    <a:cubicBezTo>
                      <a:pt x="9359766" y="1411122"/>
                      <a:pt x="9348691" y="1405168"/>
                      <a:pt x="9342155" y="1395265"/>
                    </a:cubicBezTo>
                    <a:cubicBezTo>
                      <a:pt x="9335620" y="1385363"/>
                      <a:pt x="9334500" y="1372839"/>
                      <a:pt x="9339175" y="1361934"/>
                    </a:cubicBezTo>
                    <a:lnTo>
                      <a:pt x="9529816" y="917222"/>
                    </a:lnTo>
                    <a:lnTo>
                      <a:pt x="9599948" y="741821"/>
                    </a:lnTo>
                    <a:cubicBezTo>
                      <a:pt x="9642818" y="634683"/>
                      <a:pt x="9746594" y="564437"/>
                      <a:pt x="9861991" y="564444"/>
                    </a:cubicBezTo>
                    <a:lnTo>
                      <a:pt x="10044307" y="564444"/>
                    </a:lnTo>
                    <a:cubicBezTo>
                      <a:pt x="10159704" y="564437"/>
                      <a:pt x="10263480" y="634683"/>
                      <a:pt x="10306350" y="741821"/>
                    </a:cubicBezTo>
                    <a:lnTo>
                      <a:pt x="10376482" y="917222"/>
                    </a:lnTo>
                    <a:lnTo>
                      <a:pt x="10567053" y="1361934"/>
                    </a:lnTo>
                    <a:cubicBezTo>
                      <a:pt x="10571728" y="1372839"/>
                      <a:pt x="10570607" y="1385363"/>
                      <a:pt x="10564072" y="1395265"/>
                    </a:cubicBezTo>
                    <a:cubicBezTo>
                      <a:pt x="10557537" y="1405168"/>
                      <a:pt x="10546462" y="1411122"/>
                      <a:pt x="10534597" y="1411111"/>
                    </a:cubicBezTo>
                    <a:lnTo>
                      <a:pt x="10469545" y="1411111"/>
                    </a:lnTo>
                    <a:cubicBezTo>
                      <a:pt x="10413107" y="1411105"/>
                      <a:pt x="10362101" y="1377471"/>
                      <a:pt x="10339864" y="1325598"/>
                    </a:cubicBezTo>
                    <a:lnTo>
                      <a:pt x="10185841" y="966258"/>
                    </a:lnTo>
                    <a:cubicBezTo>
                      <a:pt x="10182595" y="958709"/>
                      <a:pt x="10171236" y="961884"/>
                      <a:pt x="10172365" y="969998"/>
                    </a:cubicBezTo>
                    <a:lnTo>
                      <a:pt x="10235371" y="1411111"/>
                    </a:lnTo>
                    <a:lnTo>
                      <a:pt x="10302752" y="2219607"/>
                    </a:lnTo>
                    <a:cubicBezTo>
                      <a:pt x="10303560" y="2229429"/>
                      <a:pt x="10300222" y="2239141"/>
                      <a:pt x="10293548" y="2246392"/>
                    </a:cubicBezTo>
                    <a:cubicBezTo>
                      <a:pt x="10286874" y="2253643"/>
                      <a:pt x="10277470" y="2257771"/>
                      <a:pt x="10267615" y="2257778"/>
                    </a:cubicBezTo>
                    <a:lnTo>
                      <a:pt x="10213781" y="2257778"/>
                    </a:lnTo>
                    <a:cubicBezTo>
                      <a:pt x="10144799" y="2257786"/>
                      <a:pt x="10085922" y="2207921"/>
                      <a:pt x="10074575" y="2139879"/>
                    </a:cubicBezTo>
                    <a:lnTo>
                      <a:pt x="9960204" y="1452880"/>
                    </a:lnTo>
                    <a:cubicBezTo>
                      <a:pt x="9958864" y="1444978"/>
                      <a:pt x="9947575" y="1444978"/>
                      <a:pt x="9946235" y="1452880"/>
                    </a:cubicBezTo>
                    <a:lnTo>
                      <a:pt x="9831794" y="2139879"/>
                    </a:lnTo>
                    <a:cubicBezTo>
                      <a:pt x="9820442" y="2207948"/>
                      <a:pt x="9761525" y="2257821"/>
                      <a:pt x="9692517" y="2257778"/>
                    </a:cubicBezTo>
                    <a:lnTo>
                      <a:pt x="9638683" y="2257778"/>
                    </a:lnTo>
                    <a:cubicBezTo>
                      <a:pt x="9628828" y="2257771"/>
                      <a:pt x="9619424" y="2253643"/>
                      <a:pt x="9612750" y="2246392"/>
                    </a:cubicBezTo>
                    <a:cubicBezTo>
                      <a:pt x="9606076" y="2239141"/>
                      <a:pt x="9602738" y="2229429"/>
                      <a:pt x="9603546" y="2219607"/>
                    </a:cubicBezTo>
                    <a:lnTo>
                      <a:pt x="9670927" y="1411111"/>
                    </a:lnTo>
                    <a:lnTo>
                      <a:pt x="9733933" y="969998"/>
                    </a:lnTo>
                    <a:moveTo>
                      <a:pt x="618649" y="2321278"/>
                    </a:moveTo>
                    <a:cubicBezTo>
                      <a:pt x="501749" y="2321278"/>
                      <a:pt x="406982" y="2416044"/>
                      <a:pt x="406982" y="2532944"/>
                    </a:cubicBezTo>
                    <a:lnTo>
                      <a:pt x="406982" y="2603500"/>
                    </a:lnTo>
                    <a:cubicBezTo>
                      <a:pt x="406982" y="2720400"/>
                      <a:pt x="501749" y="2815167"/>
                      <a:pt x="618649" y="2815167"/>
                    </a:cubicBezTo>
                    <a:cubicBezTo>
                      <a:pt x="735549" y="2815167"/>
                      <a:pt x="830316" y="2720400"/>
                      <a:pt x="830316" y="2603500"/>
                    </a:cubicBezTo>
                    <a:lnTo>
                      <a:pt x="830316" y="2532944"/>
                    </a:lnTo>
                    <a:cubicBezTo>
                      <a:pt x="830316" y="2416044"/>
                      <a:pt x="735549" y="2321278"/>
                      <a:pt x="618649" y="2321278"/>
                    </a:cubicBezTo>
                    <a:moveTo>
                      <a:pt x="399433" y="3291275"/>
                    </a:moveTo>
                    <a:cubicBezTo>
                      <a:pt x="400632" y="3283162"/>
                      <a:pt x="389202" y="3279987"/>
                      <a:pt x="386027" y="3287536"/>
                    </a:cubicBezTo>
                    <a:lnTo>
                      <a:pt x="232005" y="3646875"/>
                    </a:lnTo>
                    <a:cubicBezTo>
                      <a:pt x="209748" y="3698796"/>
                      <a:pt x="158672" y="3732439"/>
                      <a:pt x="102182" y="3732389"/>
                    </a:cubicBezTo>
                    <a:lnTo>
                      <a:pt x="37130" y="3732389"/>
                    </a:lnTo>
                    <a:cubicBezTo>
                      <a:pt x="25266" y="3732399"/>
                      <a:pt x="14190" y="3726445"/>
                      <a:pt x="7655" y="3716543"/>
                    </a:cubicBezTo>
                    <a:cubicBezTo>
                      <a:pt x="1120" y="3706641"/>
                      <a:pt x="0" y="3694116"/>
                      <a:pt x="4675" y="3683212"/>
                    </a:cubicBezTo>
                    <a:lnTo>
                      <a:pt x="195316" y="3238500"/>
                    </a:lnTo>
                    <a:lnTo>
                      <a:pt x="265448" y="3063099"/>
                    </a:lnTo>
                    <a:cubicBezTo>
                      <a:pt x="308318" y="2955961"/>
                      <a:pt x="412094" y="2885715"/>
                      <a:pt x="527491" y="2885722"/>
                    </a:cubicBezTo>
                    <a:lnTo>
                      <a:pt x="709807" y="2885722"/>
                    </a:lnTo>
                    <a:cubicBezTo>
                      <a:pt x="825204" y="2885715"/>
                      <a:pt x="928980" y="2955961"/>
                      <a:pt x="971850" y="3063099"/>
                    </a:cubicBezTo>
                    <a:lnTo>
                      <a:pt x="1041982" y="3238500"/>
                    </a:lnTo>
                    <a:lnTo>
                      <a:pt x="1232553" y="3683212"/>
                    </a:lnTo>
                    <a:cubicBezTo>
                      <a:pt x="1237228" y="3694116"/>
                      <a:pt x="1236108" y="3706641"/>
                      <a:pt x="1229572" y="3716543"/>
                    </a:cubicBezTo>
                    <a:cubicBezTo>
                      <a:pt x="1223037" y="3726445"/>
                      <a:pt x="1211962" y="3732399"/>
                      <a:pt x="1200097" y="3732389"/>
                    </a:cubicBezTo>
                    <a:lnTo>
                      <a:pt x="1135045" y="3732389"/>
                    </a:lnTo>
                    <a:cubicBezTo>
                      <a:pt x="1078607" y="3732383"/>
                      <a:pt x="1027601" y="3698749"/>
                      <a:pt x="1005364" y="3646875"/>
                    </a:cubicBezTo>
                    <a:lnTo>
                      <a:pt x="851341" y="3287536"/>
                    </a:lnTo>
                    <a:cubicBezTo>
                      <a:pt x="848096" y="3279987"/>
                      <a:pt x="836736" y="3283162"/>
                      <a:pt x="837865" y="3291275"/>
                    </a:cubicBezTo>
                    <a:lnTo>
                      <a:pt x="900871" y="3732389"/>
                    </a:lnTo>
                    <a:lnTo>
                      <a:pt x="968252" y="4540885"/>
                    </a:lnTo>
                    <a:cubicBezTo>
                      <a:pt x="969060" y="4550707"/>
                      <a:pt x="965723" y="4560419"/>
                      <a:pt x="959048" y="4567670"/>
                    </a:cubicBezTo>
                    <a:cubicBezTo>
                      <a:pt x="952374" y="4574921"/>
                      <a:pt x="942970" y="4579049"/>
                      <a:pt x="933115" y="4579055"/>
                    </a:cubicBezTo>
                    <a:lnTo>
                      <a:pt x="879281" y="4579055"/>
                    </a:lnTo>
                    <a:cubicBezTo>
                      <a:pt x="810300" y="4579064"/>
                      <a:pt x="751423" y="4529199"/>
                      <a:pt x="740075" y="4461157"/>
                    </a:cubicBezTo>
                    <a:lnTo>
                      <a:pt x="625705" y="3774158"/>
                    </a:lnTo>
                    <a:cubicBezTo>
                      <a:pt x="624364" y="3766255"/>
                      <a:pt x="613075" y="3766255"/>
                      <a:pt x="611735" y="3774158"/>
                    </a:cubicBezTo>
                    <a:lnTo>
                      <a:pt x="497293" y="4461157"/>
                    </a:lnTo>
                    <a:cubicBezTo>
                      <a:pt x="485942" y="4529225"/>
                      <a:pt x="427025" y="4579098"/>
                      <a:pt x="358017" y="4579055"/>
                    </a:cubicBezTo>
                    <a:lnTo>
                      <a:pt x="304183" y="4579055"/>
                    </a:lnTo>
                    <a:cubicBezTo>
                      <a:pt x="294328" y="4579049"/>
                      <a:pt x="284924" y="4574921"/>
                      <a:pt x="278250" y="4567670"/>
                    </a:cubicBezTo>
                    <a:cubicBezTo>
                      <a:pt x="271575" y="4560419"/>
                      <a:pt x="268238" y="4550707"/>
                      <a:pt x="269046" y="4540885"/>
                    </a:cubicBezTo>
                    <a:lnTo>
                      <a:pt x="336427" y="3732389"/>
                    </a:lnTo>
                    <a:lnTo>
                      <a:pt x="399433" y="3291275"/>
                    </a:lnTo>
                    <a:moveTo>
                      <a:pt x="1952149" y="2321278"/>
                    </a:moveTo>
                    <a:cubicBezTo>
                      <a:pt x="1835249" y="2321278"/>
                      <a:pt x="1740482" y="2416044"/>
                      <a:pt x="1740482" y="2532944"/>
                    </a:cubicBezTo>
                    <a:lnTo>
                      <a:pt x="1740482" y="2603500"/>
                    </a:lnTo>
                    <a:cubicBezTo>
                      <a:pt x="1740482" y="2720400"/>
                      <a:pt x="1835249" y="2815167"/>
                      <a:pt x="1952149" y="2815167"/>
                    </a:cubicBezTo>
                    <a:cubicBezTo>
                      <a:pt x="2069049" y="2815167"/>
                      <a:pt x="2163816" y="2720400"/>
                      <a:pt x="2163816" y="2603500"/>
                    </a:cubicBezTo>
                    <a:lnTo>
                      <a:pt x="2163816" y="2532944"/>
                    </a:lnTo>
                    <a:cubicBezTo>
                      <a:pt x="2163816" y="2416044"/>
                      <a:pt x="2069049" y="2321278"/>
                      <a:pt x="1952149" y="2321278"/>
                    </a:cubicBezTo>
                    <a:moveTo>
                      <a:pt x="1732933" y="3291275"/>
                    </a:moveTo>
                    <a:cubicBezTo>
                      <a:pt x="1734132" y="3283162"/>
                      <a:pt x="1722702" y="3279987"/>
                      <a:pt x="1719527" y="3287536"/>
                    </a:cubicBezTo>
                    <a:lnTo>
                      <a:pt x="1565505" y="3646875"/>
                    </a:lnTo>
                    <a:cubicBezTo>
                      <a:pt x="1543248" y="3698796"/>
                      <a:pt x="1492172" y="3732439"/>
                      <a:pt x="1435682" y="3732389"/>
                    </a:cubicBezTo>
                    <a:lnTo>
                      <a:pt x="1370630" y="3732389"/>
                    </a:lnTo>
                    <a:cubicBezTo>
                      <a:pt x="1358766" y="3732399"/>
                      <a:pt x="1347690" y="3726445"/>
                      <a:pt x="1341155" y="3716543"/>
                    </a:cubicBezTo>
                    <a:cubicBezTo>
                      <a:pt x="1334620" y="3706641"/>
                      <a:pt x="1333500" y="3694116"/>
                      <a:pt x="1338175" y="3683212"/>
                    </a:cubicBezTo>
                    <a:lnTo>
                      <a:pt x="1528816" y="3238500"/>
                    </a:lnTo>
                    <a:lnTo>
                      <a:pt x="1598948" y="3063099"/>
                    </a:lnTo>
                    <a:cubicBezTo>
                      <a:pt x="1641818" y="2955961"/>
                      <a:pt x="1745595" y="2885715"/>
                      <a:pt x="1860991" y="2885722"/>
                    </a:cubicBezTo>
                    <a:lnTo>
                      <a:pt x="2043307" y="2885722"/>
                    </a:lnTo>
                    <a:cubicBezTo>
                      <a:pt x="2158703" y="2885715"/>
                      <a:pt x="2262480" y="2955961"/>
                      <a:pt x="2305350" y="3063099"/>
                    </a:cubicBezTo>
                    <a:lnTo>
                      <a:pt x="2375482" y="3238500"/>
                    </a:lnTo>
                    <a:lnTo>
                      <a:pt x="2566053" y="3683212"/>
                    </a:lnTo>
                    <a:cubicBezTo>
                      <a:pt x="2570728" y="3694116"/>
                      <a:pt x="2569608" y="3706641"/>
                      <a:pt x="2563072" y="3716543"/>
                    </a:cubicBezTo>
                    <a:cubicBezTo>
                      <a:pt x="2556537" y="3726445"/>
                      <a:pt x="2545462" y="3732399"/>
                      <a:pt x="2533597" y="3732389"/>
                    </a:cubicBezTo>
                    <a:lnTo>
                      <a:pt x="2468545" y="3732389"/>
                    </a:lnTo>
                    <a:cubicBezTo>
                      <a:pt x="2412107" y="3732383"/>
                      <a:pt x="2361101" y="3698749"/>
                      <a:pt x="2338864" y="3646875"/>
                    </a:cubicBezTo>
                    <a:lnTo>
                      <a:pt x="2184841" y="3287536"/>
                    </a:lnTo>
                    <a:cubicBezTo>
                      <a:pt x="2181596" y="3279987"/>
                      <a:pt x="2170236" y="3283162"/>
                      <a:pt x="2171365" y="3291275"/>
                    </a:cubicBezTo>
                    <a:lnTo>
                      <a:pt x="2234371" y="3732389"/>
                    </a:lnTo>
                    <a:lnTo>
                      <a:pt x="2301752" y="4540885"/>
                    </a:lnTo>
                    <a:cubicBezTo>
                      <a:pt x="2302560" y="4550707"/>
                      <a:pt x="2299223" y="4560419"/>
                      <a:pt x="2292548" y="4567670"/>
                    </a:cubicBezTo>
                    <a:cubicBezTo>
                      <a:pt x="2285874" y="4574921"/>
                      <a:pt x="2276470" y="4579049"/>
                      <a:pt x="2266615" y="4579055"/>
                    </a:cubicBezTo>
                    <a:lnTo>
                      <a:pt x="2212781" y="4579055"/>
                    </a:lnTo>
                    <a:cubicBezTo>
                      <a:pt x="2143800" y="4579064"/>
                      <a:pt x="2084923" y="4529199"/>
                      <a:pt x="2073575" y="4461157"/>
                    </a:cubicBezTo>
                    <a:lnTo>
                      <a:pt x="1959205" y="3774158"/>
                    </a:lnTo>
                    <a:cubicBezTo>
                      <a:pt x="1957864" y="3766255"/>
                      <a:pt x="1946575" y="3766255"/>
                      <a:pt x="1945234" y="3774158"/>
                    </a:cubicBezTo>
                    <a:lnTo>
                      <a:pt x="1830793" y="4461157"/>
                    </a:lnTo>
                    <a:cubicBezTo>
                      <a:pt x="1819442" y="4529225"/>
                      <a:pt x="1760525" y="4579098"/>
                      <a:pt x="1691517" y="4579055"/>
                    </a:cubicBezTo>
                    <a:lnTo>
                      <a:pt x="1637683" y="4579055"/>
                    </a:lnTo>
                    <a:cubicBezTo>
                      <a:pt x="1627828" y="4579049"/>
                      <a:pt x="1618424" y="4574921"/>
                      <a:pt x="1611750" y="4567670"/>
                    </a:cubicBezTo>
                    <a:cubicBezTo>
                      <a:pt x="1605075" y="4560419"/>
                      <a:pt x="1601738" y="4550707"/>
                      <a:pt x="1602546" y="4540885"/>
                    </a:cubicBezTo>
                    <a:lnTo>
                      <a:pt x="1669927" y="3732389"/>
                    </a:lnTo>
                    <a:lnTo>
                      <a:pt x="1732933" y="3291275"/>
                    </a:lnTo>
                    <a:moveTo>
                      <a:pt x="3285649" y="2321278"/>
                    </a:moveTo>
                    <a:cubicBezTo>
                      <a:pt x="3168749" y="2321278"/>
                      <a:pt x="3073982" y="2416044"/>
                      <a:pt x="3073982" y="2532944"/>
                    </a:cubicBezTo>
                    <a:lnTo>
                      <a:pt x="3073982" y="2603500"/>
                    </a:lnTo>
                    <a:cubicBezTo>
                      <a:pt x="3073982" y="2720400"/>
                      <a:pt x="3168749" y="2815167"/>
                      <a:pt x="3285649" y="2815167"/>
                    </a:cubicBezTo>
                    <a:cubicBezTo>
                      <a:pt x="3402549" y="2815167"/>
                      <a:pt x="3497316" y="2720400"/>
                      <a:pt x="3497316" y="2603500"/>
                    </a:cubicBezTo>
                    <a:lnTo>
                      <a:pt x="3497316" y="2532944"/>
                    </a:lnTo>
                    <a:cubicBezTo>
                      <a:pt x="3497316" y="2416044"/>
                      <a:pt x="3402549" y="2321278"/>
                      <a:pt x="3285649" y="2321278"/>
                    </a:cubicBezTo>
                    <a:moveTo>
                      <a:pt x="3066433" y="3291275"/>
                    </a:moveTo>
                    <a:cubicBezTo>
                      <a:pt x="3067632" y="3283162"/>
                      <a:pt x="3056202" y="3279987"/>
                      <a:pt x="3053027" y="3287536"/>
                    </a:cubicBezTo>
                    <a:lnTo>
                      <a:pt x="2899005" y="3646875"/>
                    </a:lnTo>
                    <a:cubicBezTo>
                      <a:pt x="2876748" y="3698796"/>
                      <a:pt x="2825672" y="3732439"/>
                      <a:pt x="2769182" y="3732389"/>
                    </a:cubicBezTo>
                    <a:lnTo>
                      <a:pt x="2704130" y="3732389"/>
                    </a:lnTo>
                    <a:cubicBezTo>
                      <a:pt x="2692266" y="3732399"/>
                      <a:pt x="2681190" y="3726445"/>
                      <a:pt x="2674655" y="3716543"/>
                    </a:cubicBezTo>
                    <a:cubicBezTo>
                      <a:pt x="2668120" y="3706641"/>
                      <a:pt x="2667000" y="3694116"/>
                      <a:pt x="2671675" y="3683212"/>
                    </a:cubicBezTo>
                    <a:lnTo>
                      <a:pt x="2862316" y="3238500"/>
                    </a:lnTo>
                    <a:lnTo>
                      <a:pt x="2932448" y="3063099"/>
                    </a:lnTo>
                    <a:cubicBezTo>
                      <a:pt x="2975318" y="2955961"/>
                      <a:pt x="3079095" y="2885715"/>
                      <a:pt x="3194491" y="2885722"/>
                    </a:cubicBezTo>
                    <a:lnTo>
                      <a:pt x="3376807" y="2885722"/>
                    </a:lnTo>
                    <a:cubicBezTo>
                      <a:pt x="3492203" y="2885715"/>
                      <a:pt x="3595980" y="2955961"/>
                      <a:pt x="3638850" y="3063099"/>
                    </a:cubicBezTo>
                    <a:lnTo>
                      <a:pt x="3708982" y="3238500"/>
                    </a:lnTo>
                    <a:lnTo>
                      <a:pt x="3899553" y="3683212"/>
                    </a:lnTo>
                    <a:cubicBezTo>
                      <a:pt x="3904228" y="3694116"/>
                      <a:pt x="3903107" y="3706641"/>
                      <a:pt x="3896572" y="3716543"/>
                    </a:cubicBezTo>
                    <a:cubicBezTo>
                      <a:pt x="3890037" y="3726445"/>
                      <a:pt x="3878962" y="3732399"/>
                      <a:pt x="3867097" y="3732389"/>
                    </a:cubicBezTo>
                    <a:lnTo>
                      <a:pt x="3802045" y="3732389"/>
                    </a:lnTo>
                    <a:cubicBezTo>
                      <a:pt x="3745607" y="3732383"/>
                      <a:pt x="3694601" y="3698749"/>
                      <a:pt x="3672364" y="3646875"/>
                    </a:cubicBezTo>
                    <a:lnTo>
                      <a:pt x="3518341" y="3287536"/>
                    </a:lnTo>
                    <a:cubicBezTo>
                      <a:pt x="3515096" y="3279987"/>
                      <a:pt x="3503736" y="3283162"/>
                      <a:pt x="3504865" y="3291275"/>
                    </a:cubicBezTo>
                    <a:lnTo>
                      <a:pt x="3567871" y="3732389"/>
                    </a:lnTo>
                    <a:lnTo>
                      <a:pt x="3635252" y="4540885"/>
                    </a:lnTo>
                    <a:cubicBezTo>
                      <a:pt x="3636060" y="4550707"/>
                      <a:pt x="3632723" y="4560419"/>
                      <a:pt x="3626048" y="4567670"/>
                    </a:cubicBezTo>
                    <a:cubicBezTo>
                      <a:pt x="3619374" y="4574921"/>
                      <a:pt x="3609970" y="4579049"/>
                      <a:pt x="3600115" y="4579055"/>
                    </a:cubicBezTo>
                    <a:lnTo>
                      <a:pt x="3546281" y="4579055"/>
                    </a:lnTo>
                    <a:cubicBezTo>
                      <a:pt x="3477299" y="4579064"/>
                      <a:pt x="3418423" y="4529199"/>
                      <a:pt x="3407075" y="4461157"/>
                    </a:cubicBezTo>
                    <a:lnTo>
                      <a:pt x="3292704" y="3774158"/>
                    </a:lnTo>
                    <a:cubicBezTo>
                      <a:pt x="3291364" y="3766255"/>
                      <a:pt x="3280075" y="3766255"/>
                      <a:pt x="3278735" y="3774158"/>
                    </a:cubicBezTo>
                    <a:lnTo>
                      <a:pt x="3164293" y="4461157"/>
                    </a:lnTo>
                    <a:cubicBezTo>
                      <a:pt x="3152942" y="4529225"/>
                      <a:pt x="3094025" y="4579098"/>
                      <a:pt x="3025017" y="4579055"/>
                    </a:cubicBezTo>
                    <a:lnTo>
                      <a:pt x="2971183" y="4579055"/>
                    </a:lnTo>
                    <a:cubicBezTo>
                      <a:pt x="2961328" y="4579049"/>
                      <a:pt x="2951924" y="4574921"/>
                      <a:pt x="2945250" y="4567670"/>
                    </a:cubicBezTo>
                    <a:cubicBezTo>
                      <a:pt x="2938575" y="4560419"/>
                      <a:pt x="2935238" y="4550707"/>
                      <a:pt x="2936046" y="4540885"/>
                    </a:cubicBezTo>
                    <a:lnTo>
                      <a:pt x="3003427" y="3732389"/>
                    </a:lnTo>
                    <a:lnTo>
                      <a:pt x="3066433" y="3291275"/>
                    </a:lnTo>
                    <a:moveTo>
                      <a:pt x="4619149" y="2321278"/>
                    </a:moveTo>
                    <a:cubicBezTo>
                      <a:pt x="4502249" y="2321278"/>
                      <a:pt x="4407482" y="2416044"/>
                      <a:pt x="4407482" y="2532944"/>
                    </a:cubicBezTo>
                    <a:lnTo>
                      <a:pt x="4407482" y="2603500"/>
                    </a:lnTo>
                    <a:cubicBezTo>
                      <a:pt x="4407482" y="2720400"/>
                      <a:pt x="4502249" y="2815167"/>
                      <a:pt x="4619149" y="2815167"/>
                    </a:cubicBezTo>
                    <a:cubicBezTo>
                      <a:pt x="4736049" y="2815167"/>
                      <a:pt x="4830816" y="2720400"/>
                      <a:pt x="4830816" y="2603500"/>
                    </a:cubicBezTo>
                    <a:lnTo>
                      <a:pt x="4830816" y="2532944"/>
                    </a:lnTo>
                    <a:cubicBezTo>
                      <a:pt x="4830816" y="2416044"/>
                      <a:pt x="4736049" y="2321278"/>
                      <a:pt x="4619149" y="2321278"/>
                    </a:cubicBezTo>
                    <a:moveTo>
                      <a:pt x="4399933" y="3291275"/>
                    </a:moveTo>
                    <a:cubicBezTo>
                      <a:pt x="4401132" y="3283162"/>
                      <a:pt x="4389702" y="3279987"/>
                      <a:pt x="4386527" y="3287536"/>
                    </a:cubicBezTo>
                    <a:lnTo>
                      <a:pt x="4232504" y="3646875"/>
                    </a:lnTo>
                    <a:cubicBezTo>
                      <a:pt x="4210248" y="3698796"/>
                      <a:pt x="4159172" y="3732439"/>
                      <a:pt x="4102682" y="3732389"/>
                    </a:cubicBezTo>
                    <a:lnTo>
                      <a:pt x="4037630" y="3732389"/>
                    </a:lnTo>
                    <a:cubicBezTo>
                      <a:pt x="4025765" y="3732399"/>
                      <a:pt x="4014691" y="3726445"/>
                      <a:pt x="4008155" y="3716543"/>
                    </a:cubicBezTo>
                    <a:cubicBezTo>
                      <a:pt x="4001620" y="3706641"/>
                      <a:pt x="4000500" y="3694116"/>
                      <a:pt x="4005174" y="3683212"/>
                    </a:cubicBezTo>
                    <a:lnTo>
                      <a:pt x="4195816" y="3238500"/>
                    </a:lnTo>
                    <a:lnTo>
                      <a:pt x="4265948" y="3063099"/>
                    </a:lnTo>
                    <a:cubicBezTo>
                      <a:pt x="4308818" y="2955961"/>
                      <a:pt x="4412595" y="2885715"/>
                      <a:pt x="4527991" y="2885722"/>
                    </a:cubicBezTo>
                    <a:lnTo>
                      <a:pt x="4710307" y="2885722"/>
                    </a:lnTo>
                    <a:cubicBezTo>
                      <a:pt x="4825703" y="2885715"/>
                      <a:pt x="4929480" y="2955961"/>
                      <a:pt x="4972350" y="3063099"/>
                    </a:cubicBezTo>
                    <a:lnTo>
                      <a:pt x="5042482" y="3238500"/>
                    </a:lnTo>
                    <a:lnTo>
                      <a:pt x="5233053" y="3683212"/>
                    </a:lnTo>
                    <a:cubicBezTo>
                      <a:pt x="5237728" y="3694116"/>
                      <a:pt x="5236607" y="3706641"/>
                      <a:pt x="5230072" y="3716543"/>
                    </a:cubicBezTo>
                    <a:cubicBezTo>
                      <a:pt x="5223537" y="3726445"/>
                      <a:pt x="5212462" y="3732399"/>
                      <a:pt x="5200597" y="3732389"/>
                    </a:cubicBezTo>
                    <a:lnTo>
                      <a:pt x="5135545" y="3732389"/>
                    </a:lnTo>
                    <a:cubicBezTo>
                      <a:pt x="5079107" y="3732383"/>
                      <a:pt x="5028101" y="3698749"/>
                      <a:pt x="5005864" y="3646875"/>
                    </a:cubicBezTo>
                    <a:lnTo>
                      <a:pt x="4851841" y="3287536"/>
                    </a:lnTo>
                    <a:cubicBezTo>
                      <a:pt x="4848596" y="3279987"/>
                      <a:pt x="4837236" y="3283162"/>
                      <a:pt x="4838365" y="3291275"/>
                    </a:cubicBezTo>
                    <a:lnTo>
                      <a:pt x="4901371" y="3732389"/>
                    </a:lnTo>
                    <a:lnTo>
                      <a:pt x="4968752" y="4540885"/>
                    </a:lnTo>
                    <a:cubicBezTo>
                      <a:pt x="4969560" y="4550707"/>
                      <a:pt x="4966223" y="4560419"/>
                      <a:pt x="4959548" y="4567670"/>
                    </a:cubicBezTo>
                    <a:cubicBezTo>
                      <a:pt x="4952874" y="4574921"/>
                      <a:pt x="4943470" y="4579049"/>
                      <a:pt x="4933615" y="4579055"/>
                    </a:cubicBezTo>
                    <a:lnTo>
                      <a:pt x="4879781" y="4579055"/>
                    </a:lnTo>
                    <a:cubicBezTo>
                      <a:pt x="4810799" y="4579064"/>
                      <a:pt x="4751923" y="4529199"/>
                      <a:pt x="4740575" y="4461157"/>
                    </a:cubicBezTo>
                    <a:lnTo>
                      <a:pt x="4626204" y="3774158"/>
                    </a:lnTo>
                    <a:cubicBezTo>
                      <a:pt x="4624864" y="3766255"/>
                      <a:pt x="4613575" y="3766255"/>
                      <a:pt x="4612235" y="3774158"/>
                    </a:cubicBezTo>
                    <a:lnTo>
                      <a:pt x="4497794" y="4461157"/>
                    </a:lnTo>
                    <a:cubicBezTo>
                      <a:pt x="4486442" y="4529225"/>
                      <a:pt x="4427525" y="4579098"/>
                      <a:pt x="4358517" y="4579055"/>
                    </a:cubicBezTo>
                    <a:lnTo>
                      <a:pt x="4304683" y="4579055"/>
                    </a:lnTo>
                    <a:cubicBezTo>
                      <a:pt x="4294828" y="4579049"/>
                      <a:pt x="4285424" y="4574921"/>
                      <a:pt x="4278750" y="4567670"/>
                    </a:cubicBezTo>
                    <a:cubicBezTo>
                      <a:pt x="4272075" y="4560419"/>
                      <a:pt x="4268738" y="4550707"/>
                      <a:pt x="4269546" y="4540885"/>
                    </a:cubicBezTo>
                    <a:lnTo>
                      <a:pt x="4336927" y="3732389"/>
                    </a:lnTo>
                    <a:lnTo>
                      <a:pt x="4399933" y="3291275"/>
                    </a:lnTo>
                    <a:moveTo>
                      <a:pt x="5952649" y="2321278"/>
                    </a:moveTo>
                    <a:cubicBezTo>
                      <a:pt x="5835749" y="2321278"/>
                      <a:pt x="5740982" y="2416044"/>
                      <a:pt x="5740982" y="2532944"/>
                    </a:cubicBezTo>
                    <a:lnTo>
                      <a:pt x="5740982" y="2603500"/>
                    </a:lnTo>
                    <a:cubicBezTo>
                      <a:pt x="5740982" y="2720400"/>
                      <a:pt x="5835749" y="2815167"/>
                      <a:pt x="5952649" y="2815167"/>
                    </a:cubicBezTo>
                    <a:cubicBezTo>
                      <a:pt x="6069549" y="2815167"/>
                      <a:pt x="6164316" y="2720400"/>
                      <a:pt x="6164316" y="2603500"/>
                    </a:cubicBezTo>
                    <a:lnTo>
                      <a:pt x="6164316" y="2532944"/>
                    </a:lnTo>
                    <a:cubicBezTo>
                      <a:pt x="6164316" y="2416044"/>
                      <a:pt x="6069549" y="2321278"/>
                      <a:pt x="5952649" y="2321278"/>
                    </a:cubicBezTo>
                    <a:moveTo>
                      <a:pt x="5733433" y="3291275"/>
                    </a:moveTo>
                    <a:cubicBezTo>
                      <a:pt x="5734632" y="3283162"/>
                      <a:pt x="5723202" y="3279987"/>
                      <a:pt x="5720027" y="3287536"/>
                    </a:cubicBezTo>
                    <a:lnTo>
                      <a:pt x="5566004" y="3646875"/>
                    </a:lnTo>
                    <a:cubicBezTo>
                      <a:pt x="5543748" y="3698796"/>
                      <a:pt x="5492672" y="3732439"/>
                      <a:pt x="5436182" y="3732389"/>
                    </a:cubicBezTo>
                    <a:lnTo>
                      <a:pt x="5371130" y="3732389"/>
                    </a:lnTo>
                    <a:cubicBezTo>
                      <a:pt x="5359265" y="3732399"/>
                      <a:pt x="5348191" y="3726445"/>
                      <a:pt x="5341655" y="3716543"/>
                    </a:cubicBezTo>
                    <a:cubicBezTo>
                      <a:pt x="5335120" y="3706641"/>
                      <a:pt x="5334000" y="3694116"/>
                      <a:pt x="5338674" y="3683212"/>
                    </a:cubicBezTo>
                    <a:lnTo>
                      <a:pt x="5529316" y="3238500"/>
                    </a:lnTo>
                    <a:lnTo>
                      <a:pt x="5599448" y="3063099"/>
                    </a:lnTo>
                    <a:cubicBezTo>
                      <a:pt x="5642318" y="2955961"/>
                      <a:pt x="5746095" y="2885715"/>
                      <a:pt x="5861491" y="2885722"/>
                    </a:cubicBezTo>
                    <a:lnTo>
                      <a:pt x="6043807" y="2885722"/>
                    </a:lnTo>
                    <a:cubicBezTo>
                      <a:pt x="6159203" y="2885715"/>
                      <a:pt x="6262980" y="2955961"/>
                      <a:pt x="6305850" y="3063099"/>
                    </a:cubicBezTo>
                    <a:lnTo>
                      <a:pt x="6375982" y="3238500"/>
                    </a:lnTo>
                    <a:lnTo>
                      <a:pt x="6566553" y="3683212"/>
                    </a:lnTo>
                    <a:cubicBezTo>
                      <a:pt x="6571228" y="3694116"/>
                      <a:pt x="6570107" y="3706641"/>
                      <a:pt x="6563572" y="3716543"/>
                    </a:cubicBezTo>
                    <a:cubicBezTo>
                      <a:pt x="6557037" y="3726445"/>
                      <a:pt x="6545962" y="3732399"/>
                      <a:pt x="6534097" y="3732389"/>
                    </a:cubicBezTo>
                    <a:lnTo>
                      <a:pt x="6469045" y="3732389"/>
                    </a:lnTo>
                    <a:cubicBezTo>
                      <a:pt x="6412607" y="3732383"/>
                      <a:pt x="6361601" y="3698749"/>
                      <a:pt x="6339364" y="3646875"/>
                    </a:cubicBezTo>
                    <a:lnTo>
                      <a:pt x="6185341" y="3287536"/>
                    </a:lnTo>
                    <a:cubicBezTo>
                      <a:pt x="6182096" y="3279987"/>
                      <a:pt x="6170736" y="3283162"/>
                      <a:pt x="6171865" y="3291275"/>
                    </a:cubicBezTo>
                    <a:lnTo>
                      <a:pt x="6234871" y="3732389"/>
                    </a:lnTo>
                    <a:lnTo>
                      <a:pt x="6302252" y="4540885"/>
                    </a:lnTo>
                    <a:cubicBezTo>
                      <a:pt x="6303060" y="4550707"/>
                      <a:pt x="6299723" y="4560419"/>
                      <a:pt x="6293048" y="4567670"/>
                    </a:cubicBezTo>
                    <a:cubicBezTo>
                      <a:pt x="6286374" y="4574921"/>
                      <a:pt x="6276970" y="4579049"/>
                      <a:pt x="6267115" y="4579055"/>
                    </a:cubicBezTo>
                    <a:lnTo>
                      <a:pt x="6213281" y="4579055"/>
                    </a:lnTo>
                    <a:cubicBezTo>
                      <a:pt x="6144299" y="4579064"/>
                      <a:pt x="6085423" y="4529199"/>
                      <a:pt x="6074075" y="4461157"/>
                    </a:cubicBezTo>
                    <a:lnTo>
                      <a:pt x="5959704" y="3774158"/>
                    </a:lnTo>
                    <a:cubicBezTo>
                      <a:pt x="5958364" y="3766255"/>
                      <a:pt x="5947075" y="3766255"/>
                      <a:pt x="5945735" y="3774158"/>
                    </a:cubicBezTo>
                    <a:lnTo>
                      <a:pt x="5831294" y="4461157"/>
                    </a:lnTo>
                    <a:cubicBezTo>
                      <a:pt x="5819942" y="4529225"/>
                      <a:pt x="5761025" y="4579098"/>
                      <a:pt x="5692017" y="4579055"/>
                    </a:cubicBezTo>
                    <a:lnTo>
                      <a:pt x="5638183" y="4579055"/>
                    </a:lnTo>
                    <a:cubicBezTo>
                      <a:pt x="5628328" y="4579049"/>
                      <a:pt x="5618924" y="4574921"/>
                      <a:pt x="5612250" y="4567670"/>
                    </a:cubicBezTo>
                    <a:cubicBezTo>
                      <a:pt x="5605575" y="4560419"/>
                      <a:pt x="5602238" y="4550707"/>
                      <a:pt x="5603046" y="4540885"/>
                    </a:cubicBezTo>
                    <a:lnTo>
                      <a:pt x="5670427" y="3732389"/>
                    </a:lnTo>
                    <a:lnTo>
                      <a:pt x="5733433" y="3291275"/>
                    </a:lnTo>
                    <a:moveTo>
                      <a:pt x="7286149" y="2321278"/>
                    </a:moveTo>
                    <a:cubicBezTo>
                      <a:pt x="7169248" y="2321278"/>
                      <a:pt x="7074482" y="2416044"/>
                      <a:pt x="7074482" y="2532944"/>
                    </a:cubicBezTo>
                    <a:lnTo>
                      <a:pt x="7074482" y="2603500"/>
                    </a:lnTo>
                    <a:cubicBezTo>
                      <a:pt x="7074482" y="2720400"/>
                      <a:pt x="7169248" y="2815167"/>
                      <a:pt x="7286149" y="2815167"/>
                    </a:cubicBezTo>
                    <a:cubicBezTo>
                      <a:pt x="7403050" y="2815167"/>
                      <a:pt x="7497816" y="2720400"/>
                      <a:pt x="7497816" y="2603500"/>
                    </a:cubicBezTo>
                    <a:lnTo>
                      <a:pt x="7497816" y="2532944"/>
                    </a:lnTo>
                    <a:cubicBezTo>
                      <a:pt x="7497816" y="2416044"/>
                      <a:pt x="7403050" y="2321278"/>
                      <a:pt x="7286149" y="2321278"/>
                    </a:cubicBezTo>
                    <a:moveTo>
                      <a:pt x="7066933" y="3291275"/>
                    </a:moveTo>
                    <a:cubicBezTo>
                      <a:pt x="7068132" y="3283162"/>
                      <a:pt x="7056703" y="3279987"/>
                      <a:pt x="7053528" y="3287536"/>
                    </a:cubicBezTo>
                    <a:lnTo>
                      <a:pt x="6899504" y="3646875"/>
                    </a:lnTo>
                    <a:cubicBezTo>
                      <a:pt x="6877248" y="3698796"/>
                      <a:pt x="6826172" y="3732439"/>
                      <a:pt x="6769682" y="3732389"/>
                    </a:cubicBezTo>
                    <a:lnTo>
                      <a:pt x="6704630" y="3732389"/>
                    </a:lnTo>
                    <a:cubicBezTo>
                      <a:pt x="6692766" y="3732399"/>
                      <a:pt x="6681691" y="3726445"/>
                      <a:pt x="6675155" y="3716543"/>
                    </a:cubicBezTo>
                    <a:cubicBezTo>
                      <a:pt x="6668620" y="3706641"/>
                      <a:pt x="6667500" y="3694116"/>
                      <a:pt x="6672175" y="3683212"/>
                    </a:cubicBezTo>
                    <a:lnTo>
                      <a:pt x="6862816" y="3238500"/>
                    </a:lnTo>
                    <a:lnTo>
                      <a:pt x="6932948" y="3063099"/>
                    </a:lnTo>
                    <a:cubicBezTo>
                      <a:pt x="6975818" y="2955961"/>
                      <a:pt x="7079594" y="2885715"/>
                      <a:pt x="7194991" y="2885722"/>
                    </a:cubicBezTo>
                    <a:lnTo>
                      <a:pt x="7377307" y="2885722"/>
                    </a:lnTo>
                    <a:cubicBezTo>
                      <a:pt x="7492704" y="2885715"/>
                      <a:pt x="7596480" y="2955961"/>
                      <a:pt x="7639350" y="3063099"/>
                    </a:cubicBezTo>
                    <a:lnTo>
                      <a:pt x="7709482" y="3238500"/>
                    </a:lnTo>
                    <a:lnTo>
                      <a:pt x="7900053" y="3683212"/>
                    </a:lnTo>
                    <a:cubicBezTo>
                      <a:pt x="7904728" y="3694116"/>
                      <a:pt x="7903607" y="3706641"/>
                      <a:pt x="7897072" y="3716543"/>
                    </a:cubicBezTo>
                    <a:cubicBezTo>
                      <a:pt x="7890537" y="3726445"/>
                      <a:pt x="7879462" y="3732399"/>
                      <a:pt x="7867597" y="3732389"/>
                    </a:cubicBezTo>
                    <a:lnTo>
                      <a:pt x="7802545" y="3732389"/>
                    </a:lnTo>
                    <a:cubicBezTo>
                      <a:pt x="7746107" y="3732383"/>
                      <a:pt x="7695101" y="3698749"/>
                      <a:pt x="7672864" y="3646875"/>
                    </a:cubicBezTo>
                    <a:lnTo>
                      <a:pt x="7518841" y="3287536"/>
                    </a:lnTo>
                    <a:cubicBezTo>
                      <a:pt x="7515595" y="3279987"/>
                      <a:pt x="7504236" y="3283162"/>
                      <a:pt x="7505365" y="3291275"/>
                    </a:cubicBezTo>
                    <a:lnTo>
                      <a:pt x="7568371" y="3732389"/>
                    </a:lnTo>
                    <a:lnTo>
                      <a:pt x="7635752" y="4540885"/>
                    </a:lnTo>
                    <a:cubicBezTo>
                      <a:pt x="7636560" y="4550707"/>
                      <a:pt x="7633222" y="4560419"/>
                      <a:pt x="7626548" y="4567670"/>
                    </a:cubicBezTo>
                    <a:cubicBezTo>
                      <a:pt x="7619874" y="4574921"/>
                      <a:pt x="7610470" y="4579049"/>
                      <a:pt x="7600615" y="4579055"/>
                    </a:cubicBezTo>
                    <a:lnTo>
                      <a:pt x="7546781" y="4579055"/>
                    </a:lnTo>
                    <a:cubicBezTo>
                      <a:pt x="7477799" y="4579064"/>
                      <a:pt x="7418922" y="4529199"/>
                      <a:pt x="7407575" y="4461157"/>
                    </a:cubicBezTo>
                    <a:lnTo>
                      <a:pt x="7293204" y="3774158"/>
                    </a:lnTo>
                    <a:cubicBezTo>
                      <a:pt x="7291864" y="3766255"/>
                      <a:pt x="7280575" y="3766255"/>
                      <a:pt x="7279235" y="3774158"/>
                    </a:cubicBezTo>
                    <a:lnTo>
                      <a:pt x="7164794" y="4461157"/>
                    </a:lnTo>
                    <a:cubicBezTo>
                      <a:pt x="7153442" y="4529225"/>
                      <a:pt x="7094525" y="4579098"/>
                      <a:pt x="7025517" y="4579055"/>
                    </a:cubicBezTo>
                    <a:lnTo>
                      <a:pt x="6971683" y="4579055"/>
                    </a:lnTo>
                    <a:cubicBezTo>
                      <a:pt x="6961828" y="4579049"/>
                      <a:pt x="6952424" y="4574921"/>
                      <a:pt x="6945750" y="4567670"/>
                    </a:cubicBezTo>
                    <a:cubicBezTo>
                      <a:pt x="6939076" y="4560419"/>
                      <a:pt x="6935738" y="4550707"/>
                      <a:pt x="6936546" y="4540885"/>
                    </a:cubicBezTo>
                    <a:lnTo>
                      <a:pt x="7003927" y="3732389"/>
                    </a:lnTo>
                    <a:lnTo>
                      <a:pt x="7066933" y="3291275"/>
                    </a:lnTo>
                    <a:moveTo>
                      <a:pt x="8619649" y="2321278"/>
                    </a:moveTo>
                    <a:cubicBezTo>
                      <a:pt x="8502748" y="2321278"/>
                      <a:pt x="8407982" y="2416044"/>
                      <a:pt x="8407982" y="2532944"/>
                    </a:cubicBezTo>
                    <a:lnTo>
                      <a:pt x="8407982" y="2603500"/>
                    </a:lnTo>
                    <a:cubicBezTo>
                      <a:pt x="8407982" y="2720400"/>
                      <a:pt x="8502748" y="2815167"/>
                      <a:pt x="8619649" y="2815167"/>
                    </a:cubicBezTo>
                    <a:cubicBezTo>
                      <a:pt x="8736550" y="2815167"/>
                      <a:pt x="8831316" y="2720400"/>
                      <a:pt x="8831316" y="2603500"/>
                    </a:cubicBezTo>
                    <a:lnTo>
                      <a:pt x="8831316" y="2532944"/>
                    </a:lnTo>
                    <a:cubicBezTo>
                      <a:pt x="8831316" y="2416044"/>
                      <a:pt x="8736550" y="2321278"/>
                      <a:pt x="8619649" y="2321278"/>
                    </a:cubicBezTo>
                    <a:moveTo>
                      <a:pt x="8400433" y="3291275"/>
                    </a:moveTo>
                    <a:cubicBezTo>
                      <a:pt x="8401632" y="3283162"/>
                      <a:pt x="8390203" y="3279987"/>
                      <a:pt x="8387028" y="3287536"/>
                    </a:cubicBezTo>
                    <a:lnTo>
                      <a:pt x="8233004" y="3646875"/>
                    </a:lnTo>
                    <a:cubicBezTo>
                      <a:pt x="8210748" y="3698796"/>
                      <a:pt x="8159672" y="3732439"/>
                      <a:pt x="8103182" y="3732389"/>
                    </a:cubicBezTo>
                    <a:lnTo>
                      <a:pt x="8038130" y="3732389"/>
                    </a:lnTo>
                    <a:cubicBezTo>
                      <a:pt x="8026266" y="3732399"/>
                      <a:pt x="8015191" y="3726445"/>
                      <a:pt x="8008655" y="3716543"/>
                    </a:cubicBezTo>
                    <a:cubicBezTo>
                      <a:pt x="8002120" y="3706641"/>
                      <a:pt x="8001000" y="3694116"/>
                      <a:pt x="8005675" y="3683212"/>
                    </a:cubicBezTo>
                    <a:lnTo>
                      <a:pt x="8196316" y="3238500"/>
                    </a:lnTo>
                    <a:lnTo>
                      <a:pt x="8266448" y="3063099"/>
                    </a:lnTo>
                    <a:cubicBezTo>
                      <a:pt x="8309318" y="2955961"/>
                      <a:pt x="8413094" y="2885715"/>
                      <a:pt x="8528491" y="2885722"/>
                    </a:cubicBezTo>
                    <a:lnTo>
                      <a:pt x="8710807" y="2885722"/>
                    </a:lnTo>
                    <a:cubicBezTo>
                      <a:pt x="8826204" y="2885715"/>
                      <a:pt x="8929980" y="2955961"/>
                      <a:pt x="8972850" y="3063099"/>
                    </a:cubicBezTo>
                    <a:lnTo>
                      <a:pt x="9042982" y="3238500"/>
                    </a:lnTo>
                    <a:lnTo>
                      <a:pt x="9233553" y="3683212"/>
                    </a:lnTo>
                    <a:cubicBezTo>
                      <a:pt x="9238228" y="3694116"/>
                      <a:pt x="9237107" y="3706641"/>
                      <a:pt x="9230572" y="3716543"/>
                    </a:cubicBezTo>
                    <a:cubicBezTo>
                      <a:pt x="9224037" y="3726445"/>
                      <a:pt x="9212962" y="3732399"/>
                      <a:pt x="9201097" y="3732389"/>
                    </a:cubicBezTo>
                    <a:lnTo>
                      <a:pt x="9136045" y="3732389"/>
                    </a:lnTo>
                    <a:cubicBezTo>
                      <a:pt x="9079607" y="3732383"/>
                      <a:pt x="9028601" y="3698749"/>
                      <a:pt x="9006364" y="3646875"/>
                    </a:cubicBezTo>
                    <a:lnTo>
                      <a:pt x="8852341" y="3287536"/>
                    </a:lnTo>
                    <a:cubicBezTo>
                      <a:pt x="8849095" y="3279987"/>
                      <a:pt x="8837736" y="3283162"/>
                      <a:pt x="8838865" y="3291275"/>
                    </a:cubicBezTo>
                    <a:lnTo>
                      <a:pt x="8901871" y="3732389"/>
                    </a:lnTo>
                    <a:lnTo>
                      <a:pt x="8969252" y="4540885"/>
                    </a:lnTo>
                    <a:cubicBezTo>
                      <a:pt x="8970060" y="4550707"/>
                      <a:pt x="8966722" y="4560419"/>
                      <a:pt x="8960048" y="4567670"/>
                    </a:cubicBezTo>
                    <a:cubicBezTo>
                      <a:pt x="8953374" y="4574921"/>
                      <a:pt x="8943970" y="4579049"/>
                      <a:pt x="8934115" y="4579055"/>
                    </a:cubicBezTo>
                    <a:lnTo>
                      <a:pt x="8880281" y="4579055"/>
                    </a:lnTo>
                    <a:cubicBezTo>
                      <a:pt x="8811299" y="4579064"/>
                      <a:pt x="8752422" y="4529199"/>
                      <a:pt x="8741075" y="4461157"/>
                    </a:cubicBezTo>
                    <a:lnTo>
                      <a:pt x="8626704" y="3774158"/>
                    </a:lnTo>
                    <a:cubicBezTo>
                      <a:pt x="8625364" y="3766255"/>
                      <a:pt x="8614075" y="3766255"/>
                      <a:pt x="8612735" y="3774158"/>
                    </a:cubicBezTo>
                    <a:lnTo>
                      <a:pt x="8498294" y="4461157"/>
                    </a:lnTo>
                    <a:cubicBezTo>
                      <a:pt x="8486942" y="4529225"/>
                      <a:pt x="8428025" y="4579098"/>
                      <a:pt x="8359017" y="4579055"/>
                    </a:cubicBezTo>
                    <a:lnTo>
                      <a:pt x="8305183" y="4579055"/>
                    </a:lnTo>
                    <a:cubicBezTo>
                      <a:pt x="8295328" y="4579049"/>
                      <a:pt x="8285924" y="4574921"/>
                      <a:pt x="8279250" y="4567670"/>
                    </a:cubicBezTo>
                    <a:cubicBezTo>
                      <a:pt x="8272576" y="4560419"/>
                      <a:pt x="8269238" y="4550707"/>
                      <a:pt x="8270046" y="4540885"/>
                    </a:cubicBezTo>
                    <a:lnTo>
                      <a:pt x="8337427" y="3732389"/>
                    </a:lnTo>
                    <a:lnTo>
                      <a:pt x="8400433" y="3291275"/>
                    </a:lnTo>
                    <a:moveTo>
                      <a:pt x="9953149" y="2321278"/>
                    </a:moveTo>
                    <a:cubicBezTo>
                      <a:pt x="9836248" y="2321278"/>
                      <a:pt x="9741482" y="2416044"/>
                      <a:pt x="9741482" y="2532944"/>
                    </a:cubicBezTo>
                    <a:lnTo>
                      <a:pt x="9741482" y="2603500"/>
                    </a:lnTo>
                    <a:cubicBezTo>
                      <a:pt x="9741482" y="2720400"/>
                      <a:pt x="9836248" y="2815167"/>
                      <a:pt x="9953149" y="2815167"/>
                    </a:cubicBezTo>
                    <a:cubicBezTo>
                      <a:pt x="10070050" y="2815167"/>
                      <a:pt x="10164816" y="2720400"/>
                      <a:pt x="10164816" y="2603500"/>
                    </a:cubicBezTo>
                    <a:lnTo>
                      <a:pt x="10164816" y="2532944"/>
                    </a:lnTo>
                    <a:cubicBezTo>
                      <a:pt x="10164816" y="2416044"/>
                      <a:pt x="10070050" y="2321278"/>
                      <a:pt x="9953149" y="2321278"/>
                    </a:cubicBezTo>
                    <a:moveTo>
                      <a:pt x="9733933" y="3291275"/>
                    </a:moveTo>
                    <a:cubicBezTo>
                      <a:pt x="9735132" y="3283162"/>
                      <a:pt x="9723703" y="3279987"/>
                      <a:pt x="9720528" y="3287536"/>
                    </a:cubicBezTo>
                    <a:lnTo>
                      <a:pt x="9566504" y="3646875"/>
                    </a:lnTo>
                    <a:cubicBezTo>
                      <a:pt x="9544248" y="3698796"/>
                      <a:pt x="9493172" y="3732439"/>
                      <a:pt x="9436682" y="3732389"/>
                    </a:cubicBezTo>
                    <a:lnTo>
                      <a:pt x="9371630" y="3732389"/>
                    </a:lnTo>
                    <a:cubicBezTo>
                      <a:pt x="9359766" y="3732399"/>
                      <a:pt x="9348691" y="3726445"/>
                      <a:pt x="9342155" y="3716543"/>
                    </a:cubicBezTo>
                    <a:cubicBezTo>
                      <a:pt x="9335620" y="3706641"/>
                      <a:pt x="9334500" y="3694116"/>
                      <a:pt x="9339175" y="3683212"/>
                    </a:cubicBezTo>
                    <a:lnTo>
                      <a:pt x="9529816" y="3238500"/>
                    </a:lnTo>
                    <a:lnTo>
                      <a:pt x="9599948" y="3063099"/>
                    </a:lnTo>
                    <a:cubicBezTo>
                      <a:pt x="9642818" y="2955961"/>
                      <a:pt x="9746594" y="2885715"/>
                      <a:pt x="9861991" y="2885722"/>
                    </a:cubicBezTo>
                    <a:lnTo>
                      <a:pt x="10044307" y="2885722"/>
                    </a:lnTo>
                    <a:cubicBezTo>
                      <a:pt x="10159704" y="2885715"/>
                      <a:pt x="10263480" y="2955961"/>
                      <a:pt x="10306350" y="3063099"/>
                    </a:cubicBezTo>
                    <a:lnTo>
                      <a:pt x="10376482" y="3238500"/>
                    </a:lnTo>
                    <a:lnTo>
                      <a:pt x="10567053" y="3683212"/>
                    </a:lnTo>
                    <a:cubicBezTo>
                      <a:pt x="10571728" y="3694116"/>
                      <a:pt x="10570607" y="3706641"/>
                      <a:pt x="10564072" y="3716543"/>
                    </a:cubicBezTo>
                    <a:cubicBezTo>
                      <a:pt x="10557537" y="3726445"/>
                      <a:pt x="10546462" y="3732399"/>
                      <a:pt x="10534597" y="3732389"/>
                    </a:cubicBezTo>
                    <a:lnTo>
                      <a:pt x="10469545" y="3732389"/>
                    </a:lnTo>
                    <a:cubicBezTo>
                      <a:pt x="10413107" y="3732383"/>
                      <a:pt x="10362101" y="3698749"/>
                      <a:pt x="10339864" y="3646875"/>
                    </a:cubicBezTo>
                    <a:lnTo>
                      <a:pt x="10185841" y="3287536"/>
                    </a:lnTo>
                    <a:cubicBezTo>
                      <a:pt x="10182595" y="3279987"/>
                      <a:pt x="10171236" y="3283162"/>
                      <a:pt x="10172365" y="3291275"/>
                    </a:cubicBezTo>
                    <a:lnTo>
                      <a:pt x="10235371" y="3732389"/>
                    </a:lnTo>
                    <a:lnTo>
                      <a:pt x="10302752" y="4540885"/>
                    </a:lnTo>
                    <a:cubicBezTo>
                      <a:pt x="10303560" y="4550707"/>
                      <a:pt x="10300222" y="4560419"/>
                      <a:pt x="10293548" y="4567670"/>
                    </a:cubicBezTo>
                    <a:cubicBezTo>
                      <a:pt x="10286874" y="4574921"/>
                      <a:pt x="10277470" y="4579049"/>
                      <a:pt x="10267615" y="4579055"/>
                    </a:cubicBezTo>
                    <a:lnTo>
                      <a:pt x="10213781" y="4579055"/>
                    </a:lnTo>
                    <a:cubicBezTo>
                      <a:pt x="10144799" y="4579064"/>
                      <a:pt x="10085922" y="4529199"/>
                      <a:pt x="10074575" y="4461157"/>
                    </a:cubicBezTo>
                    <a:lnTo>
                      <a:pt x="9960204" y="3774158"/>
                    </a:lnTo>
                    <a:cubicBezTo>
                      <a:pt x="9958864" y="3766255"/>
                      <a:pt x="9947575" y="3766255"/>
                      <a:pt x="9946235" y="3774158"/>
                    </a:cubicBezTo>
                    <a:lnTo>
                      <a:pt x="9831794" y="4461157"/>
                    </a:lnTo>
                    <a:cubicBezTo>
                      <a:pt x="9820442" y="4529225"/>
                      <a:pt x="9761525" y="4579098"/>
                      <a:pt x="9692517" y="4579055"/>
                    </a:cubicBezTo>
                    <a:lnTo>
                      <a:pt x="9638683" y="4579055"/>
                    </a:lnTo>
                    <a:cubicBezTo>
                      <a:pt x="9628828" y="4579049"/>
                      <a:pt x="9619424" y="4574921"/>
                      <a:pt x="9612750" y="4567670"/>
                    </a:cubicBezTo>
                    <a:cubicBezTo>
                      <a:pt x="9606076" y="4560419"/>
                      <a:pt x="9602738" y="4550707"/>
                      <a:pt x="9603546" y="4540885"/>
                    </a:cubicBezTo>
                    <a:lnTo>
                      <a:pt x="9670927" y="3732389"/>
                    </a:lnTo>
                    <a:lnTo>
                      <a:pt x="9733933" y="3291275"/>
                    </a:lnTo>
                    <a:moveTo>
                      <a:pt x="618649" y="4642555"/>
                    </a:moveTo>
                    <a:cubicBezTo>
                      <a:pt x="501749" y="4642555"/>
                      <a:pt x="406982" y="4737322"/>
                      <a:pt x="406982" y="4854222"/>
                    </a:cubicBezTo>
                    <a:lnTo>
                      <a:pt x="406982" y="4924778"/>
                    </a:lnTo>
                    <a:cubicBezTo>
                      <a:pt x="406982" y="5041678"/>
                      <a:pt x="501749" y="5136445"/>
                      <a:pt x="618649" y="5136445"/>
                    </a:cubicBezTo>
                    <a:cubicBezTo>
                      <a:pt x="735549" y="5136445"/>
                      <a:pt x="830316" y="5041678"/>
                      <a:pt x="830316" y="4924778"/>
                    </a:cubicBezTo>
                    <a:lnTo>
                      <a:pt x="830316" y="4854222"/>
                    </a:lnTo>
                    <a:cubicBezTo>
                      <a:pt x="830316" y="4737322"/>
                      <a:pt x="735549" y="4642555"/>
                      <a:pt x="618649" y="4642555"/>
                    </a:cubicBezTo>
                    <a:moveTo>
                      <a:pt x="399433" y="5612553"/>
                    </a:moveTo>
                    <a:cubicBezTo>
                      <a:pt x="400632" y="5604439"/>
                      <a:pt x="389202" y="5601264"/>
                      <a:pt x="386027" y="5608814"/>
                    </a:cubicBezTo>
                    <a:lnTo>
                      <a:pt x="232005" y="5968153"/>
                    </a:lnTo>
                    <a:cubicBezTo>
                      <a:pt x="209748" y="6020074"/>
                      <a:pt x="158672" y="6053717"/>
                      <a:pt x="102182" y="6053667"/>
                    </a:cubicBezTo>
                    <a:lnTo>
                      <a:pt x="37130" y="6053667"/>
                    </a:lnTo>
                    <a:cubicBezTo>
                      <a:pt x="25266" y="6053677"/>
                      <a:pt x="14190" y="6047723"/>
                      <a:pt x="7655" y="6037821"/>
                    </a:cubicBezTo>
                    <a:cubicBezTo>
                      <a:pt x="1120" y="6027918"/>
                      <a:pt x="0" y="6015394"/>
                      <a:pt x="4675" y="6004489"/>
                    </a:cubicBezTo>
                    <a:lnTo>
                      <a:pt x="195316" y="5559778"/>
                    </a:lnTo>
                    <a:lnTo>
                      <a:pt x="265448" y="5384377"/>
                    </a:lnTo>
                    <a:cubicBezTo>
                      <a:pt x="308318" y="5277238"/>
                      <a:pt x="412094" y="5206992"/>
                      <a:pt x="527491" y="5207000"/>
                    </a:cubicBezTo>
                    <a:lnTo>
                      <a:pt x="709807" y="5207000"/>
                    </a:lnTo>
                    <a:cubicBezTo>
                      <a:pt x="825204" y="5206992"/>
                      <a:pt x="928980" y="5277238"/>
                      <a:pt x="971850" y="5384377"/>
                    </a:cubicBezTo>
                    <a:lnTo>
                      <a:pt x="1041982" y="5559778"/>
                    </a:lnTo>
                    <a:lnTo>
                      <a:pt x="1232553" y="6004489"/>
                    </a:lnTo>
                    <a:cubicBezTo>
                      <a:pt x="1237228" y="6015394"/>
                      <a:pt x="1236108" y="6027918"/>
                      <a:pt x="1229572" y="6037821"/>
                    </a:cubicBezTo>
                    <a:cubicBezTo>
                      <a:pt x="1223037" y="6047723"/>
                      <a:pt x="1211962" y="6053677"/>
                      <a:pt x="1200097" y="6053667"/>
                    </a:cubicBezTo>
                    <a:lnTo>
                      <a:pt x="1135045" y="6053667"/>
                    </a:lnTo>
                    <a:cubicBezTo>
                      <a:pt x="1078607" y="6053660"/>
                      <a:pt x="1027601" y="6020026"/>
                      <a:pt x="1005364" y="5968153"/>
                    </a:cubicBezTo>
                    <a:lnTo>
                      <a:pt x="851341" y="5608814"/>
                    </a:lnTo>
                    <a:cubicBezTo>
                      <a:pt x="848096" y="5601264"/>
                      <a:pt x="836736" y="5604439"/>
                      <a:pt x="837865" y="5612553"/>
                    </a:cubicBezTo>
                    <a:lnTo>
                      <a:pt x="900871" y="6053667"/>
                    </a:lnTo>
                    <a:lnTo>
                      <a:pt x="968252" y="6862163"/>
                    </a:lnTo>
                    <a:cubicBezTo>
                      <a:pt x="969060" y="6871984"/>
                      <a:pt x="965723" y="6881697"/>
                      <a:pt x="959048" y="6888948"/>
                    </a:cubicBezTo>
                    <a:cubicBezTo>
                      <a:pt x="952374" y="6896198"/>
                      <a:pt x="942970" y="6900327"/>
                      <a:pt x="933115" y="6900333"/>
                    </a:cubicBezTo>
                    <a:lnTo>
                      <a:pt x="879281" y="6900333"/>
                    </a:lnTo>
                    <a:cubicBezTo>
                      <a:pt x="810300" y="6900342"/>
                      <a:pt x="751423" y="6850477"/>
                      <a:pt x="740075" y="6782435"/>
                    </a:cubicBezTo>
                    <a:lnTo>
                      <a:pt x="625705" y="6095436"/>
                    </a:lnTo>
                    <a:cubicBezTo>
                      <a:pt x="624364" y="6087533"/>
                      <a:pt x="613075" y="6087533"/>
                      <a:pt x="611735" y="6095436"/>
                    </a:cubicBezTo>
                    <a:lnTo>
                      <a:pt x="497293" y="6782435"/>
                    </a:lnTo>
                    <a:cubicBezTo>
                      <a:pt x="485942" y="6850504"/>
                      <a:pt x="427025" y="6900376"/>
                      <a:pt x="358017" y="6900333"/>
                    </a:cubicBezTo>
                    <a:lnTo>
                      <a:pt x="304183" y="6900333"/>
                    </a:lnTo>
                    <a:cubicBezTo>
                      <a:pt x="294328" y="6900327"/>
                      <a:pt x="284924" y="6896198"/>
                      <a:pt x="278250" y="6888948"/>
                    </a:cubicBezTo>
                    <a:cubicBezTo>
                      <a:pt x="271575" y="6881697"/>
                      <a:pt x="268238" y="6871984"/>
                      <a:pt x="269046" y="6862163"/>
                    </a:cubicBezTo>
                    <a:lnTo>
                      <a:pt x="336427" y="6053667"/>
                    </a:lnTo>
                    <a:lnTo>
                      <a:pt x="399433" y="5612553"/>
                    </a:lnTo>
                    <a:moveTo>
                      <a:pt x="1952149" y="4642555"/>
                    </a:moveTo>
                    <a:cubicBezTo>
                      <a:pt x="1835249" y="4642555"/>
                      <a:pt x="1740482" y="4737322"/>
                      <a:pt x="1740482" y="4854222"/>
                    </a:cubicBezTo>
                    <a:lnTo>
                      <a:pt x="1740482" y="4924778"/>
                    </a:lnTo>
                    <a:cubicBezTo>
                      <a:pt x="1740482" y="5041678"/>
                      <a:pt x="1835249" y="5136445"/>
                      <a:pt x="1952149" y="5136445"/>
                    </a:cubicBezTo>
                    <a:cubicBezTo>
                      <a:pt x="2069049" y="5136445"/>
                      <a:pt x="2163816" y="5041678"/>
                      <a:pt x="2163816" y="4924778"/>
                    </a:cubicBezTo>
                    <a:lnTo>
                      <a:pt x="2163816" y="4854222"/>
                    </a:lnTo>
                    <a:cubicBezTo>
                      <a:pt x="2163816" y="4737322"/>
                      <a:pt x="2069049" y="4642555"/>
                      <a:pt x="1952149" y="4642555"/>
                    </a:cubicBezTo>
                    <a:moveTo>
                      <a:pt x="1732933" y="5612553"/>
                    </a:moveTo>
                    <a:cubicBezTo>
                      <a:pt x="1734132" y="5604439"/>
                      <a:pt x="1722702" y="5601264"/>
                      <a:pt x="1719527" y="5608814"/>
                    </a:cubicBezTo>
                    <a:lnTo>
                      <a:pt x="1565505" y="5968153"/>
                    </a:lnTo>
                    <a:cubicBezTo>
                      <a:pt x="1543248" y="6020074"/>
                      <a:pt x="1492172" y="6053717"/>
                      <a:pt x="1435682" y="6053667"/>
                    </a:cubicBezTo>
                    <a:lnTo>
                      <a:pt x="1370630" y="6053667"/>
                    </a:lnTo>
                    <a:cubicBezTo>
                      <a:pt x="1358766" y="6053677"/>
                      <a:pt x="1347690" y="6047723"/>
                      <a:pt x="1341155" y="6037821"/>
                    </a:cubicBezTo>
                    <a:cubicBezTo>
                      <a:pt x="1334620" y="6027918"/>
                      <a:pt x="1333500" y="6015394"/>
                      <a:pt x="1338175" y="6004489"/>
                    </a:cubicBezTo>
                    <a:lnTo>
                      <a:pt x="1528816" y="5559778"/>
                    </a:lnTo>
                    <a:lnTo>
                      <a:pt x="1598948" y="5384377"/>
                    </a:lnTo>
                    <a:cubicBezTo>
                      <a:pt x="1641818" y="5277238"/>
                      <a:pt x="1745595" y="5206992"/>
                      <a:pt x="1860991" y="5207000"/>
                    </a:cubicBezTo>
                    <a:lnTo>
                      <a:pt x="2043307" y="5207000"/>
                    </a:lnTo>
                    <a:cubicBezTo>
                      <a:pt x="2158703" y="5206992"/>
                      <a:pt x="2262480" y="5277238"/>
                      <a:pt x="2305350" y="5384377"/>
                    </a:cubicBezTo>
                    <a:lnTo>
                      <a:pt x="2375482" y="5559778"/>
                    </a:lnTo>
                    <a:lnTo>
                      <a:pt x="2566053" y="6004489"/>
                    </a:lnTo>
                    <a:cubicBezTo>
                      <a:pt x="2570728" y="6015394"/>
                      <a:pt x="2569608" y="6027918"/>
                      <a:pt x="2563072" y="6037821"/>
                    </a:cubicBezTo>
                    <a:cubicBezTo>
                      <a:pt x="2556537" y="6047723"/>
                      <a:pt x="2545462" y="6053677"/>
                      <a:pt x="2533597" y="6053667"/>
                    </a:cubicBezTo>
                    <a:lnTo>
                      <a:pt x="2468545" y="6053667"/>
                    </a:lnTo>
                    <a:cubicBezTo>
                      <a:pt x="2412107" y="6053660"/>
                      <a:pt x="2361101" y="6020026"/>
                      <a:pt x="2338864" y="5968153"/>
                    </a:cubicBezTo>
                    <a:lnTo>
                      <a:pt x="2184841" y="5608814"/>
                    </a:lnTo>
                    <a:cubicBezTo>
                      <a:pt x="2181596" y="5601264"/>
                      <a:pt x="2170236" y="5604439"/>
                      <a:pt x="2171365" y="5612553"/>
                    </a:cubicBezTo>
                    <a:lnTo>
                      <a:pt x="2234371" y="6053667"/>
                    </a:lnTo>
                    <a:lnTo>
                      <a:pt x="2301752" y="6862163"/>
                    </a:lnTo>
                    <a:cubicBezTo>
                      <a:pt x="2302560" y="6871984"/>
                      <a:pt x="2299223" y="6881697"/>
                      <a:pt x="2292548" y="6888948"/>
                    </a:cubicBezTo>
                    <a:cubicBezTo>
                      <a:pt x="2285874" y="6896198"/>
                      <a:pt x="2276470" y="6900327"/>
                      <a:pt x="2266615" y="6900333"/>
                    </a:cubicBezTo>
                    <a:lnTo>
                      <a:pt x="2212781" y="6900333"/>
                    </a:lnTo>
                    <a:cubicBezTo>
                      <a:pt x="2143800" y="6900342"/>
                      <a:pt x="2084923" y="6850477"/>
                      <a:pt x="2073575" y="6782435"/>
                    </a:cubicBezTo>
                    <a:lnTo>
                      <a:pt x="1959205" y="6095436"/>
                    </a:lnTo>
                    <a:cubicBezTo>
                      <a:pt x="1957864" y="6087533"/>
                      <a:pt x="1946575" y="6087533"/>
                      <a:pt x="1945234" y="6095436"/>
                    </a:cubicBezTo>
                    <a:lnTo>
                      <a:pt x="1830793" y="6782435"/>
                    </a:lnTo>
                    <a:cubicBezTo>
                      <a:pt x="1819442" y="6850504"/>
                      <a:pt x="1760525" y="6900376"/>
                      <a:pt x="1691517" y="6900333"/>
                    </a:cubicBezTo>
                    <a:lnTo>
                      <a:pt x="1637683" y="6900333"/>
                    </a:lnTo>
                    <a:cubicBezTo>
                      <a:pt x="1627828" y="6900327"/>
                      <a:pt x="1618424" y="6896198"/>
                      <a:pt x="1611750" y="6888948"/>
                    </a:cubicBezTo>
                    <a:cubicBezTo>
                      <a:pt x="1605075" y="6881697"/>
                      <a:pt x="1601738" y="6871984"/>
                      <a:pt x="1602546" y="6862163"/>
                    </a:cubicBezTo>
                    <a:lnTo>
                      <a:pt x="1669927" y="6053667"/>
                    </a:lnTo>
                    <a:lnTo>
                      <a:pt x="1732933" y="5612553"/>
                    </a:lnTo>
                    <a:moveTo>
                      <a:pt x="3285649" y="4642555"/>
                    </a:moveTo>
                    <a:cubicBezTo>
                      <a:pt x="3168749" y="4642555"/>
                      <a:pt x="3073982" y="4737322"/>
                      <a:pt x="3073982" y="4854222"/>
                    </a:cubicBezTo>
                    <a:lnTo>
                      <a:pt x="3073982" y="4924778"/>
                    </a:lnTo>
                    <a:cubicBezTo>
                      <a:pt x="3073982" y="5041678"/>
                      <a:pt x="3168749" y="5136445"/>
                      <a:pt x="3285649" y="5136445"/>
                    </a:cubicBezTo>
                    <a:cubicBezTo>
                      <a:pt x="3402549" y="5136445"/>
                      <a:pt x="3497316" y="5041678"/>
                      <a:pt x="3497316" y="4924778"/>
                    </a:cubicBezTo>
                    <a:lnTo>
                      <a:pt x="3497316" y="4854222"/>
                    </a:lnTo>
                    <a:cubicBezTo>
                      <a:pt x="3497316" y="4737322"/>
                      <a:pt x="3402549" y="4642555"/>
                      <a:pt x="3285649" y="4642555"/>
                    </a:cubicBezTo>
                    <a:moveTo>
                      <a:pt x="3066433" y="5612553"/>
                    </a:moveTo>
                    <a:cubicBezTo>
                      <a:pt x="3067632" y="5604439"/>
                      <a:pt x="3056202" y="5601264"/>
                      <a:pt x="3053027" y="5608814"/>
                    </a:cubicBezTo>
                    <a:lnTo>
                      <a:pt x="2899005" y="5968153"/>
                    </a:lnTo>
                    <a:cubicBezTo>
                      <a:pt x="2876748" y="6020074"/>
                      <a:pt x="2825672" y="6053717"/>
                      <a:pt x="2769182" y="6053667"/>
                    </a:cubicBezTo>
                    <a:lnTo>
                      <a:pt x="2704130" y="6053667"/>
                    </a:lnTo>
                    <a:cubicBezTo>
                      <a:pt x="2692266" y="6053677"/>
                      <a:pt x="2681190" y="6047723"/>
                      <a:pt x="2674655" y="6037821"/>
                    </a:cubicBezTo>
                    <a:cubicBezTo>
                      <a:pt x="2668120" y="6027918"/>
                      <a:pt x="2667000" y="6015394"/>
                      <a:pt x="2671675" y="6004489"/>
                    </a:cubicBezTo>
                    <a:lnTo>
                      <a:pt x="2862316" y="5559778"/>
                    </a:lnTo>
                    <a:lnTo>
                      <a:pt x="2932448" y="5384377"/>
                    </a:lnTo>
                    <a:cubicBezTo>
                      <a:pt x="2975318" y="5277238"/>
                      <a:pt x="3079095" y="5206992"/>
                      <a:pt x="3194491" y="5207000"/>
                    </a:cubicBezTo>
                    <a:lnTo>
                      <a:pt x="3376807" y="5207000"/>
                    </a:lnTo>
                    <a:cubicBezTo>
                      <a:pt x="3492203" y="5206992"/>
                      <a:pt x="3595980" y="5277238"/>
                      <a:pt x="3638850" y="5384377"/>
                    </a:cubicBezTo>
                    <a:lnTo>
                      <a:pt x="3708982" y="5559778"/>
                    </a:lnTo>
                    <a:lnTo>
                      <a:pt x="3899553" y="6004489"/>
                    </a:lnTo>
                    <a:cubicBezTo>
                      <a:pt x="3904228" y="6015394"/>
                      <a:pt x="3903107" y="6027918"/>
                      <a:pt x="3896572" y="6037821"/>
                    </a:cubicBezTo>
                    <a:cubicBezTo>
                      <a:pt x="3890037" y="6047723"/>
                      <a:pt x="3878962" y="6053677"/>
                      <a:pt x="3867097" y="6053667"/>
                    </a:cubicBezTo>
                    <a:lnTo>
                      <a:pt x="3802045" y="6053667"/>
                    </a:lnTo>
                    <a:cubicBezTo>
                      <a:pt x="3745607" y="6053660"/>
                      <a:pt x="3694601" y="6020026"/>
                      <a:pt x="3672364" y="5968153"/>
                    </a:cubicBezTo>
                    <a:lnTo>
                      <a:pt x="3518341" y="5608814"/>
                    </a:lnTo>
                    <a:cubicBezTo>
                      <a:pt x="3515096" y="5601264"/>
                      <a:pt x="3503736" y="5604439"/>
                      <a:pt x="3504865" y="5612553"/>
                    </a:cubicBezTo>
                    <a:lnTo>
                      <a:pt x="3567871" y="6053667"/>
                    </a:lnTo>
                    <a:lnTo>
                      <a:pt x="3635252" y="6862163"/>
                    </a:lnTo>
                    <a:cubicBezTo>
                      <a:pt x="3636060" y="6871984"/>
                      <a:pt x="3632723" y="6881697"/>
                      <a:pt x="3626048" y="6888948"/>
                    </a:cubicBezTo>
                    <a:cubicBezTo>
                      <a:pt x="3619374" y="6896198"/>
                      <a:pt x="3609970" y="6900327"/>
                      <a:pt x="3600115" y="6900333"/>
                    </a:cubicBezTo>
                    <a:lnTo>
                      <a:pt x="3546281" y="6900333"/>
                    </a:lnTo>
                    <a:cubicBezTo>
                      <a:pt x="3477299" y="6900342"/>
                      <a:pt x="3418423" y="6850477"/>
                      <a:pt x="3407075" y="6782435"/>
                    </a:cubicBezTo>
                    <a:lnTo>
                      <a:pt x="3292704" y="6095436"/>
                    </a:lnTo>
                    <a:cubicBezTo>
                      <a:pt x="3291364" y="6087533"/>
                      <a:pt x="3280075" y="6087533"/>
                      <a:pt x="3278735" y="6095436"/>
                    </a:cubicBezTo>
                    <a:lnTo>
                      <a:pt x="3164293" y="6782435"/>
                    </a:lnTo>
                    <a:cubicBezTo>
                      <a:pt x="3152942" y="6850504"/>
                      <a:pt x="3094025" y="6900376"/>
                      <a:pt x="3025017" y="6900333"/>
                    </a:cubicBezTo>
                    <a:lnTo>
                      <a:pt x="2971183" y="6900333"/>
                    </a:lnTo>
                    <a:cubicBezTo>
                      <a:pt x="2961328" y="6900327"/>
                      <a:pt x="2951924" y="6896198"/>
                      <a:pt x="2945250" y="6888948"/>
                    </a:cubicBezTo>
                    <a:cubicBezTo>
                      <a:pt x="2938575" y="6881697"/>
                      <a:pt x="2935238" y="6871984"/>
                      <a:pt x="2936046" y="6862163"/>
                    </a:cubicBezTo>
                    <a:lnTo>
                      <a:pt x="3003427" y="6053667"/>
                    </a:lnTo>
                    <a:lnTo>
                      <a:pt x="3066433" y="5612553"/>
                    </a:lnTo>
                    <a:moveTo>
                      <a:pt x="4619149" y="4642555"/>
                    </a:moveTo>
                    <a:cubicBezTo>
                      <a:pt x="4502249" y="4642555"/>
                      <a:pt x="4407482" y="4737322"/>
                      <a:pt x="4407482" y="4854222"/>
                    </a:cubicBezTo>
                    <a:lnTo>
                      <a:pt x="4407482" y="4924778"/>
                    </a:lnTo>
                    <a:cubicBezTo>
                      <a:pt x="4407482" y="5041678"/>
                      <a:pt x="4502249" y="5136445"/>
                      <a:pt x="4619149" y="5136445"/>
                    </a:cubicBezTo>
                    <a:cubicBezTo>
                      <a:pt x="4736049" y="5136445"/>
                      <a:pt x="4830816" y="5041678"/>
                      <a:pt x="4830816" y="4924778"/>
                    </a:cubicBezTo>
                    <a:lnTo>
                      <a:pt x="4830816" y="4854222"/>
                    </a:lnTo>
                    <a:cubicBezTo>
                      <a:pt x="4830816" y="4737322"/>
                      <a:pt x="4736049" y="4642555"/>
                      <a:pt x="4619149" y="4642555"/>
                    </a:cubicBezTo>
                    <a:moveTo>
                      <a:pt x="4399933" y="5612553"/>
                    </a:moveTo>
                    <a:cubicBezTo>
                      <a:pt x="4401132" y="5604439"/>
                      <a:pt x="4389702" y="5601264"/>
                      <a:pt x="4386527" y="5608814"/>
                    </a:cubicBezTo>
                    <a:lnTo>
                      <a:pt x="4232504" y="5968153"/>
                    </a:lnTo>
                    <a:cubicBezTo>
                      <a:pt x="4210248" y="6020074"/>
                      <a:pt x="4159172" y="6053717"/>
                      <a:pt x="4102682" y="6053667"/>
                    </a:cubicBezTo>
                    <a:lnTo>
                      <a:pt x="4037630" y="6053667"/>
                    </a:lnTo>
                    <a:cubicBezTo>
                      <a:pt x="4025765" y="6053677"/>
                      <a:pt x="4014691" y="6047723"/>
                      <a:pt x="4008155" y="6037821"/>
                    </a:cubicBezTo>
                    <a:cubicBezTo>
                      <a:pt x="4001620" y="6027918"/>
                      <a:pt x="4000500" y="6015394"/>
                      <a:pt x="4005174" y="6004489"/>
                    </a:cubicBezTo>
                    <a:lnTo>
                      <a:pt x="4195816" y="5559778"/>
                    </a:lnTo>
                    <a:lnTo>
                      <a:pt x="4265948" y="5384377"/>
                    </a:lnTo>
                    <a:cubicBezTo>
                      <a:pt x="4308818" y="5277238"/>
                      <a:pt x="4412595" y="5206992"/>
                      <a:pt x="4527991" y="5207000"/>
                    </a:cubicBezTo>
                    <a:lnTo>
                      <a:pt x="4710307" y="5207000"/>
                    </a:lnTo>
                    <a:cubicBezTo>
                      <a:pt x="4825703" y="5206992"/>
                      <a:pt x="4929480" y="5277238"/>
                      <a:pt x="4972350" y="5384377"/>
                    </a:cubicBezTo>
                    <a:lnTo>
                      <a:pt x="5042482" y="5559778"/>
                    </a:lnTo>
                    <a:lnTo>
                      <a:pt x="5233053" y="6004489"/>
                    </a:lnTo>
                    <a:cubicBezTo>
                      <a:pt x="5237728" y="6015394"/>
                      <a:pt x="5236607" y="6027918"/>
                      <a:pt x="5230072" y="6037821"/>
                    </a:cubicBezTo>
                    <a:cubicBezTo>
                      <a:pt x="5223537" y="6047723"/>
                      <a:pt x="5212462" y="6053677"/>
                      <a:pt x="5200597" y="6053667"/>
                    </a:cubicBezTo>
                    <a:lnTo>
                      <a:pt x="5135545" y="6053667"/>
                    </a:lnTo>
                    <a:cubicBezTo>
                      <a:pt x="5079107" y="6053660"/>
                      <a:pt x="5028101" y="6020026"/>
                      <a:pt x="5005864" y="5968153"/>
                    </a:cubicBezTo>
                    <a:lnTo>
                      <a:pt x="4851841" y="5608814"/>
                    </a:lnTo>
                    <a:cubicBezTo>
                      <a:pt x="4848596" y="5601264"/>
                      <a:pt x="4837236" y="5604439"/>
                      <a:pt x="4838365" y="5612553"/>
                    </a:cubicBezTo>
                    <a:lnTo>
                      <a:pt x="4901371" y="6053667"/>
                    </a:lnTo>
                    <a:lnTo>
                      <a:pt x="4968752" y="6862163"/>
                    </a:lnTo>
                    <a:cubicBezTo>
                      <a:pt x="4969560" y="6871984"/>
                      <a:pt x="4966223" y="6881697"/>
                      <a:pt x="4959548" y="6888948"/>
                    </a:cubicBezTo>
                    <a:cubicBezTo>
                      <a:pt x="4952874" y="6896198"/>
                      <a:pt x="4943470" y="6900327"/>
                      <a:pt x="4933615" y="6900333"/>
                    </a:cubicBezTo>
                    <a:lnTo>
                      <a:pt x="4879781" y="6900333"/>
                    </a:lnTo>
                    <a:cubicBezTo>
                      <a:pt x="4810799" y="6900342"/>
                      <a:pt x="4751923" y="6850477"/>
                      <a:pt x="4740575" y="6782435"/>
                    </a:cubicBezTo>
                    <a:lnTo>
                      <a:pt x="4626204" y="6095436"/>
                    </a:lnTo>
                    <a:cubicBezTo>
                      <a:pt x="4624864" y="6087533"/>
                      <a:pt x="4613575" y="6087533"/>
                      <a:pt x="4612235" y="6095436"/>
                    </a:cubicBezTo>
                    <a:lnTo>
                      <a:pt x="4497794" y="6782435"/>
                    </a:lnTo>
                    <a:cubicBezTo>
                      <a:pt x="4486442" y="6850504"/>
                      <a:pt x="4427525" y="6900376"/>
                      <a:pt x="4358517" y="6900333"/>
                    </a:cubicBezTo>
                    <a:lnTo>
                      <a:pt x="4304683" y="6900333"/>
                    </a:lnTo>
                    <a:cubicBezTo>
                      <a:pt x="4294828" y="6900327"/>
                      <a:pt x="4285424" y="6896198"/>
                      <a:pt x="4278750" y="6888948"/>
                    </a:cubicBezTo>
                    <a:cubicBezTo>
                      <a:pt x="4272075" y="6881697"/>
                      <a:pt x="4268738" y="6871984"/>
                      <a:pt x="4269546" y="6862163"/>
                    </a:cubicBezTo>
                    <a:lnTo>
                      <a:pt x="4336927" y="6053667"/>
                    </a:lnTo>
                    <a:lnTo>
                      <a:pt x="4399933" y="5612553"/>
                    </a:lnTo>
                    <a:moveTo>
                      <a:pt x="5952649" y="4642555"/>
                    </a:moveTo>
                    <a:cubicBezTo>
                      <a:pt x="5835749" y="4642555"/>
                      <a:pt x="5740982" y="4737322"/>
                      <a:pt x="5740982" y="4854222"/>
                    </a:cubicBezTo>
                    <a:lnTo>
                      <a:pt x="5740982" y="4924778"/>
                    </a:lnTo>
                    <a:cubicBezTo>
                      <a:pt x="5740982" y="5041678"/>
                      <a:pt x="5835749" y="5136445"/>
                      <a:pt x="5952649" y="5136445"/>
                    </a:cubicBezTo>
                    <a:cubicBezTo>
                      <a:pt x="6069549" y="5136445"/>
                      <a:pt x="6164316" y="5041678"/>
                      <a:pt x="6164316" y="4924778"/>
                    </a:cubicBezTo>
                    <a:lnTo>
                      <a:pt x="6164316" y="4854222"/>
                    </a:lnTo>
                    <a:cubicBezTo>
                      <a:pt x="6164316" y="4737322"/>
                      <a:pt x="6069549" y="4642555"/>
                      <a:pt x="5952649" y="4642555"/>
                    </a:cubicBezTo>
                    <a:moveTo>
                      <a:pt x="5733433" y="5612553"/>
                    </a:moveTo>
                    <a:cubicBezTo>
                      <a:pt x="5734632" y="5604439"/>
                      <a:pt x="5723202" y="5601264"/>
                      <a:pt x="5720027" y="5608814"/>
                    </a:cubicBezTo>
                    <a:lnTo>
                      <a:pt x="5566004" y="5968153"/>
                    </a:lnTo>
                    <a:cubicBezTo>
                      <a:pt x="5543748" y="6020074"/>
                      <a:pt x="5492672" y="6053717"/>
                      <a:pt x="5436182" y="6053667"/>
                    </a:cubicBezTo>
                    <a:lnTo>
                      <a:pt x="5371130" y="6053667"/>
                    </a:lnTo>
                    <a:cubicBezTo>
                      <a:pt x="5359265" y="6053677"/>
                      <a:pt x="5348191" y="6047723"/>
                      <a:pt x="5341655" y="6037821"/>
                    </a:cubicBezTo>
                    <a:cubicBezTo>
                      <a:pt x="5335120" y="6027918"/>
                      <a:pt x="5334000" y="6015394"/>
                      <a:pt x="5338674" y="6004489"/>
                    </a:cubicBezTo>
                    <a:lnTo>
                      <a:pt x="5529316" y="5559778"/>
                    </a:lnTo>
                    <a:lnTo>
                      <a:pt x="5599448" y="5384377"/>
                    </a:lnTo>
                    <a:cubicBezTo>
                      <a:pt x="5642318" y="5277238"/>
                      <a:pt x="5746095" y="5206992"/>
                      <a:pt x="5861491" y="5207000"/>
                    </a:cubicBezTo>
                    <a:lnTo>
                      <a:pt x="6043807" y="5207000"/>
                    </a:lnTo>
                    <a:cubicBezTo>
                      <a:pt x="6159203" y="5206992"/>
                      <a:pt x="6262980" y="5277238"/>
                      <a:pt x="6305850" y="5384377"/>
                    </a:cubicBezTo>
                    <a:lnTo>
                      <a:pt x="6375982" y="5559778"/>
                    </a:lnTo>
                    <a:lnTo>
                      <a:pt x="6566553" y="6004489"/>
                    </a:lnTo>
                    <a:cubicBezTo>
                      <a:pt x="6571228" y="6015394"/>
                      <a:pt x="6570107" y="6027918"/>
                      <a:pt x="6563572" y="6037821"/>
                    </a:cubicBezTo>
                    <a:cubicBezTo>
                      <a:pt x="6557037" y="6047723"/>
                      <a:pt x="6545962" y="6053677"/>
                      <a:pt x="6534097" y="6053667"/>
                    </a:cubicBezTo>
                    <a:lnTo>
                      <a:pt x="6469045" y="6053667"/>
                    </a:lnTo>
                    <a:cubicBezTo>
                      <a:pt x="6412607" y="6053660"/>
                      <a:pt x="6361601" y="6020026"/>
                      <a:pt x="6339364" y="5968153"/>
                    </a:cubicBezTo>
                    <a:lnTo>
                      <a:pt x="6185341" y="5608814"/>
                    </a:lnTo>
                    <a:cubicBezTo>
                      <a:pt x="6182096" y="5601264"/>
                      <a:pt x="6170736" y="5604439"/>
                      <a:pt x="6171865" y="5612553"/>
                    </a:cubicBezTo>
                    <a:lnTo>
                      <a:pt x="6234871" y="6053667"/>
                    </a:lnTo>
                    <a:lnTo>
                      <a:pt x="6302252" y="6862163"/>
                    </a:lnTo>
                    <a:cubicBezTo>
                      <a:pt x="6303060" y="6871984"/>
                      <a:pt x="6299723" y="6881697"/>
                      <a:pt x="6293048" y="6888948"/>
                    </a:cubicBezTo>
                    <a:cubicBezTo>
                      <a:pt x="6286374" y="6896198"/>
                      <a:pt x="6276970" y="6900327"/>
                      <a:pt x="6267115" y="6900333"/>
                    </a:cubicBezTo>
                    <a:lnTo>
                      <a:pt x="6213281" y="6900333"/>
                    </a:lnTo>
                    <a:cubicBezTo>
                      <a:pt x="6144299" y="6900342"/>
                      <a:pt x="6085423" y="6850477"/>
                      <a:pt x="6074075" y="6782435"/>
                    </a:cubicBezTo>
                    <a:lnTo>
                      <a:pt x="5959704" y="6095436"/>
                    </a:lnTo>
                    <a:cubicBezTo>
                      <a:pt x="5958364" y="6087533"/>
                      <a:pt x="5947075" y="6087533"/>
                      <a:pt x="5945735" y="6095436"/>
                    </a:cubicBezTo>
                    <a:lnTo>
                      <a:pt x="5831294" y="6782435"/>
                    </a:lnTo>
                    <a:cubicBezTo>
                      <a:pt x="5819942" y="6850504"/>
                      <a:pt x="5761025" y="6900376"/>
                      <a:pt x="5692017" y="6900333"/>
                    </a:cubicBezTo>
                    <a:lnTo>
                      <a:pt x="5638183" y="6900333"/>
                    </a:lnTo>
                    <a:cubicBezTo>
                      <a:pt x="5628328" y="6900327"/>
                      <a:pt x="5618924" y="6896198"/>
                      <a:pt x="5612250" y="6888948"/>
                    </a:cubicBezTo>
                    <a:cubicBezTo>
                      <a:pt x="5605575" y="6881697"/>
                      <a:pt x="5602238" y="6871984"/>
                      <a:pt x="5603046" y="6862163"/>
                    </a:cubicBezTo>
                    <a:lnTo>
                      <a:pt x="5670427" y="6053667"/>
                    </a:lnTo>
                    <a:lnTo>
                      <a:pt x="5733433" y="5612553"/>
                    </a:lnTo>
                    <a:moveTo>
                      <a:pt x="7286149" y="4642555"/>
                    </a:moveTo>
                    <a:cubicBezTo>
                      <a:pt x="7169248" y="4642555"/>
                      <a:pt x="7074482" y="4737322"/>
                      <a:pt x="7074482" y="4854222"/>
                    </a:cubicBezTo>
                    <a:lnTo>
                      <a:pt x="7074482" y="4924778"/>
                    </a:lnTo>
                    <a:cubicBezTo>
                      <a:pt x="7074482" y="5041678"/>
                      <a:pt x="7169248" y="5136445"/>
                      <a:pt x="7286149" y="5136445"/>
                    </a:cubicBezTo>
                    <a:cubicBezTo>
                      <a:pt x="7403050" y="5136445"/>
                      <a:pt x="7497816" y="5041678"/>
                      <a:pt x="7497816" y="4924778"/>
                    </a:cubicBezTo>
                    <a:lnTo>
                      <a:pt x="7497816" y="4854222"/>
                    </a:lnTo>
                    <a:cubicBezTo>
                      <a:pt x="7497816" y="4737322"/>
                      <a:pt x="7403050" y="4642555"/>
                      <a:pt x="7286149" y="4642555"/>
                    </a:cubicBezTo>
                    <a:moveTo>
                      <a:pt x="7066933" y="5612553"/>
                    </a:moveTo>
                    <a:cubicBezTo>
                      <a:pt x="7068132" y="5604439"/>
                      <a:pt x="7056703" y="5601264"/>
                      <a:pt x="7053528" y="5608814"/>
                    </a:cubicBezTo>
                    <a:lnTo>
                      <a:pt x="6899504" y="5968153"/>
                    </a:lnTo>
                    <a:cubicBezTo>
                      <a:pt x="6877248" y="6020074"/>
                      <a:pt x="6826172" y="6053717"/>
                      <a:pt x="6769682" y="6053667"/>
                    </a:cubicBezTo>
                    <a:lnTo>
                      <a:pt x="6704630" y="6053667"/>
                    </a:lnTo>
                    <a:cubicBezTo>
                      <a:pt x="6692766" y="6053677"/>
                      <a:pt x="6681691" y="6047723"/>
                      <a:pt x="6675155" y="6037821"/>
                    </a:cubicBezTo>
                    <a:cubicBezTo>
                      <a:pt x="6668620" y="6027918"/>
                      <a:pt x="6667500" y="6015394"/>
                      <a:pt x="6672175" y="6004489"/>
                    </a:cubicBezTo>
                    <a:lnTo>
                      <a:pt x="6862816" y="5559778"/>
                    </a:lnTo>
                    <a:lnTo>
                      <a:pt x="6932948" y="5384377"/>
                    </a:lnTo>
                    <a:cubicBezTo>
                      <a:pt x="6975818" y="5277238"/>
                      <a:pt x="7079594" y="5206992"/>
                      <a:pt x="7194991" y="5207000"/>
                    </a:cubicBezTo>
                    <a:lnTo>
                      <a:pt x="7377307" y="5207000"/>
                    </a:lnTo>
                    <a:cubicBezTo>
                      <a:pt x="7492704" y="5206992"/>
                      <a:pt x="7596480" y="5277238"/>
                      <a:pt x="7639350" y="5384377"/>
                    </a:cubicBezTo>
                    <a:lnTo>
                      <a:pt x="7709482" y="5559778"/>
                    </a:lnTo>
                    <a:lnTo>
                      <a:pt x="7900053" y="6004489"/>
                    </a:lnTo>
                    <a:cubicBezTo>
                      <a:pt x="7904728" y="6015394"/>
                      <a:pt x="7903607" y="6027918"/>
                      <a:pt x="7897072" y="6037821"/>
                    </a:cubicBezTo>
                    <a:cubicBezTo>
                      <a:pt x="7890537" y="6047723"/>
                      <a:pt x="7879462" y="6053677"/>
                      <a:pt x="7867597" y="6053667"/>
                    </a:cubicBezTo>
                    <a:lnTo>
                      <a:pt x="7802545" y="6053667"/>
                    </a:lnTo>
                    <a:cubicBezTo>
                      <a:pt x="7746107" y="6053660"/>
                      <a:pt x="7695101" y="6020026"/>
                      <a:pt x="7672864" y="5968153"/>
                    </a:cubicBezTo>
                    <a:lnTo>
                      <a:pt x="7518841" y="5608814"/>
                    </a:lnTo>
                    <a:cubicBezTo>
                      <a:pt x="7515595" y="5601264"/>
                      <a:pt x="7504236" y="5604439"/>
                      <a:pt x="7505365" y="5612553"/>
                    </a:cubicBezTo>
                    <a:lnTo>
                      <a:pt x="7568371" y="6053667"/>
                    </a:lnTo>
                    <a:lnTo>
                      <a:pt x="7635752" y="6862163"/>
                    </a:lnTo>
                    <a:cubicBezTo>
                      <a:pt x="7636560" y="6871984"/>
                      <a:pt x="7633222" y="6881697"/>
                      <a:pt x="7626548" y="6888948"/>
                    </a:cubicBezTo>
                    <a:cubicBezTo>
                      <a:pt x="7619874" y="6896198"/>
                      <a:pt x="7610470" y="6900327"/>
                      <a:pt x="7600615" y="6900333"/>
                    </a:cubicBezTo>
                    <a:lnTo>
                      <a:pt x="7546781" y="6900333"/>
                    </a:lnTo>
                    <a:cubicBezTo>
                      <a:pt x="7477799" y="6900342"/>
                      <a:pt x="7418922" y="6850477"/>
                      <a:pt x="7407575" y="6782435"/>
                    </a:cubicBezTo>
                    <a:lnTo>
                      <a:pt x="7293204" y="6095436"/>
                    </a:lnTo>
                    <a:cubicBezTo>
                      <a:pt x="7291864" y="6087533"/>
                      <a:pt x="7280575" y="6087533"/>
                      <a:pt x="7279235" y="6095436"/>
                    </a:cubicBezTo>
                    <a:lnTo>
                      <a:pt x="7164794" y="6782435"/>
                    </a:lnTo>
                    <a:cubicBezTo>
                      <a:pt x="7153442" y="6850504"/>
                      <a:pt x="7094525" y="6900376"/>
                      <a:pt x="7025517" y="6900333"/>
                    </a:cubicBezTo>
                    <a:lnTo>
                      <a:pt x="6971683" y="6900333"/>
                    </a:lnTo>
                    <a:cubicBezTo>
                      <a:pt x="6961828" y="6900327"/>
                      <a:pt x="6952424" y="6896198"/>
                      <a:pt x="6945750" y="6888948"/>
                    </a:cubicBezTo>
                    <a:cubicBezTo>
                      <a:pt x="6939076" y="6881697"/>
                      <a:pt x="6935738" y="6871984"/>
                      <a:pt x="6936546" y="6862163"/>
                    </a:cubicBezTo>
                    <a:lnTo>
                      <a:pt x="7003927" y="6053667"/>
                    </a:lnTo>
                    <a:lnTo>
                      <a:pt x="7066933" y="5612553"/>
                    </a:lnTo>
                    <a:moveTo>
                      <a:pt x="8619649" y="4642555"/>
                    </a:moveTo>
                    <a:cubicBezTo>
                      <a:pt x="8502748" y="4642555"/>
                      <a:pt x="8407982" y="4737322"/>
                      <a:pt x="8407982" y="4854222"/>
                    </a:cubicBezTo>
                    <a:lnTo>
                      <a:pt x="8407982" y="4924778"/>
                    </a:lnTo>
                    <a:cubicBezTo>
                      <a:pt x="8407982" y="5041678"/>
                      <a:pt x="8502748" y="5136445"/>
                      <a:pt x="8619649" y="5136445"/>
                    </a:cubicBezTo>
                    <a:cubicBezTo>
                      <a:pt x="8736550" y="5136445"/>
                      <a:pt x="8831316" y="5041678"/>
                      <a:pt x="8831316" y="4924778"/>
                    </a:cubicBezTo>
                    <a:lnTo>
                      <a:pt x="8831316" y="4854222"/>
                    </a:lnTo>
                    <a:cubicBezTo>
                      <a:pt x="8831316" y="4737322"/>
                      <a:pt x="8736550" y="4642555"/>
                      <a:pt x="8619649" y="4642555"/>
                    </a:cubicBezTo>
                    <a:moveTo>
                      <a:pt x="8400433" y="5612553"/>
                    </a:moveTo>
                    <a:cubicBezTo>
                      <a:pt x="8401632" y="5604439"/>
                      <a:pt x="8390203" y="5601264"/>
                      <a:pt x="8387028" y="5608814"/>
                    </a:cubicBezTo>
                    <a:lnTo>
                      <a:pt x="8233004" y="5968153"/>
                    </a:lnTo>
                    <a:cubicBezTo>
                      <a:pt x="8210748" y="6020074"/>
                      <a:pt x="8159672" y="6053717"/>
                      <a:pt x="8103182" y="6053667"/>
                    </a:cubicBezTo>
                    <a:lnTo>
                      <a:pt x="8038130" y="6053667"/>
                    </a:lnTo>
                    <a:cubicBezTo>
                      <a:pt x="8026266" y="6053677"/>
                      <a:pt x="8015191" y="6047723"/>
                      <a:pt x="8008655" y="6037821"/>
                    </a:cubicBezTo>
                    <a:cubicBezTo>
                      <a:pt x="8002120" y="6027918"/>
                      <a:pt x="8001000" y="6015394"/>
                      <a:pt x="8005675" y="6004489"/>
                    </a:cubicBezTo>
                    <a:lnTo>
                      <a:pt x="8196316" y="5559778"/>
                    </a:lnTo>
                    <a:lnTo>
                      <a:pt x="8266448" y="5384377"/>
                    </a:lnTo>
                    <a:cubicBezTo>
                      <a:pt x="8309318" y="5277238"/>
                      <a:pt x="8413094" y="5206992"/>
                      <a:pt x="8528491" y="5207000"/>
                    </a:cubicBezTo>
                    <a:lnTo>
                      <a:pt x="8710807" y="5207000"/>
                    </a:lnTo>
                    <a:cubicBezTo>
                      <a:pt x="8826204" y="5206992"/>
                      <a:pt x="8929980" y="5277238"/>
                      <a:pt x="8972850" y="5384377"/>
                    </a:cubicBezTo>
                    <a:lnTo>
                      <a:pt x="9042982" y="5559778"/>
                    </a:lnTo>
                    <a:lnTo>
                      <a:pt x="9233553" y="6004489"/>
                    </a:lnTo>
                    <a:cubicBezTo>
                      <a:pt x="9238228" y="6015394"/>
                      <a:pt x="9237107" y="6027918"/>
                      <a:pt x="9230572" y="6037821"/>
                    </a:cubicBezTo>
                    <a:cubicBezTo>
                      <a:pt x="9224037" y="6047723"/>
                      <a:pt x="9212962" y="6053677"/>
                      <a:pt x="9201097" y="6053667"/>
                    </a:cubicBezTo>
                    <a:lnTo>
                      <a:pt x="9136045" y="6053667"/>
                    </a:lnTo>
                    <a:cubicBezTo>
                      <a:pt x="9079607" y="6053660"/>
                      <a:pt x="9028601" y="6020026"/>
                      <a:pt x="9006364" y="5968153"/>
                    </a:cubicBezTo>
                    <a:lnTo>
                      <a:pt x="8852341" y="5608814"/>
                    </a:lnTo>
                    <a:cubicBezTo>
                      <a:pt x="8849095" y="5601264"/>
                      <a:pt x="8837736" y="5604439"/>
                      <a:pt x="8838865" y="5612553"/>
                    </a:cubicBezTo>
                    <a:lnTo>
                      <a:pt x="8901871" y="6053667"/>
                    </a:lnTo>
                    <a:lnTo>
                      <a:pt x="8969252" y="6862163"/>
                    </a:lnTo>
                    <a:cubicBezTo>
                      <a:pt x="8970060" y="6871984"/>
                      <a:pt x="8966722" y="6881697"/>
                      <a:pt x="8960048" y="6888948"/>
                    </a:cubicBezTo>
                    <a:cubicBezTo>
                      <a:pt x="8953374" y="6896198"/>
                      <a:pt x="8943970" y="6900327"/>
                      <a:pt x="8934115" y="6900333"/>
                    </a:cubicBezTo>
                    <a:lnTo>
                      <a:pt x="8880281" y="6900333"/>
                    </a:lnTo>
                    <a:cubicBezTo>
                      <a:pt x="8811299" y="6900342"/>
                      <a:pt x="8752422" y="6850477"/>
                      <a:pt x="8741075" y="6782435"/>
                    </a:cubicBezTo>
                    <a:lnTo>
                      <a:pt x="8626704" y="6095436"/>
                    </a:lnTo>
                    <a:cubicBezTo>
                      <a:pt x="8625364" y="6087533"/>
                      <a:pt x="8614075" y="6087533"/>
                      <a:pt x="8612735" y="6095436"/>
                    </a:cubicBezTo>
                    <a:lnTo>
                      <a:pt x="8498294" y="6782435"/>
                    </a:lnTo>
                    <a:cubicBezTo>
                      <a:pt x="8486942" y="6850504"/>
                      <a:pt x="8428025" y="6900376"/>
                      <a:pt x="8359017" y="6900333"/>
                    </a:cubicBezTo>
                    <a:lnTo>
                      <a:pt x="8305183" y="6900333"/>
                    </a:lnTo>
                    <a:cubicBezTo>
                      <a:pt x="8295328" y="6900327"/>
                      <a:pt x="8285924" y="6896198"/>
                      <a:pt x="8279250" y="6888948"/>
                    </a:cubicBezTo>
                    <a:cubicBezTo>
                      <a:pt x="8272576" y="6881697"/>
                      <a:pt x="8269238" y="6871984"/>
                      <a:pt x="8270046" y="6862163"/>
                    </a:cubicBezTo>
                    <a:lnTo>
                      <a:pt x="8337427" y="6053667"/>
                    </a:lnTo>
                    <a:lnTo>
                      <a:pt x="8400433" y="5612553"/>
                    </a:lnTo>
                    <a:moveTo>
                      <a:pt x="9953149" y="4642555"/>
                    </a:moveTo>
                    <a:cubicBezTo>
                      <a:pt x="9836248" y="4642555"/>
                      <a:pt x="9741482" y="4737322"/>
                      <a:pt x="9741482" y="4854222"/>
                    </a:cubicBezTo>
                    <a:lnTo>
                      <a:pt x="9741482" y="4924778"/>
                    </a:lnTo>
                    <a:cubicBezTo>
                      <a:pt x="9741482" y="5041678"/>
                      <a:pt x="9836248" y="5136445"/>
                      <a:pt x="9953149" y="5136445"/>
                    </a:cubicBezTo>
                    <a:cubicBezTo>
                      <a:pt x="10070050" y="5136445"/>
                      <a:pt x="10164816" y="5041678"/>
                      <a:pt x="10164816" y="4924778"/>
                    </a:cubicBezTo>
                    <a:lnTo>
                      <a:pt x="10164816" y="4854222"/>
                    </a:lnTo>
                    <a:cubicBezTo>
                      <a:pt x="10164816" y="4737322"/>
                      <a:pt x="10070050" y="4642555"/>
                      <a:pt x="9953149" y="4642555"/>
                    </a:cubicBezTo>
                    <a:moveTo>
                      <a:pt x="9733933" y="5612553"/>
                    </a:moveTo>
                    <a:cubicBezTo>
                      <a:pt x="9735132" y="5604439"/>
                      <a:pt x="9723703" y="5601264"/>
                      <a:pt x="9720528" y="5608814"/>
                    </a:cubicBezTo>
                    <a:lnTo>
                      <a:pt x="9566504" y="5968153"/>
                    </a:lnTo>
                    <a:cubicBezTo>
                      <a:pt x="9544248" y="6020074"/>
                      <a:pt x="9493172" y="6053717"/>
                      <a:pt x="9436682" y="6053667"/>
                    </a:cubicBezTo>
                    <a:lnTo>
                      <a:pt x="9371630" y="6053667"/>
                    </a:lnTo>
                    <a:cubicBezTo>
                      <a:pt x="9359766" y="6053677"/>
                      <a:pt x="9348691" y="6047723"/>
                      <a:pt x="9342155" y="6037821"/>
                    </a:cubicBezTo>
                    <a:cubicBezTo>
                      <a:pt x="9335620" y="6027918"/>
                      <a:pt x="9334500" y="6015394"/>
                      <a:pt x="9339175" y="6004489"/>
                    </a:cubicBezTo>
                    <a:lnTo>
                      <a:pt x="9529816" y="5559778"/>
                    </a:lnTo>
                    <a:lnTo>
                      <a:pt x="9599948" y="5384377"/>
                    </a:lnTo>
                    <a:cubicBezTo>
                      <a:pt x="9642818" y="5277238"/>
                      <a:pt x="9746594" y="5206992"/>
                      <a:pt x="9861991" y="5207000"/>
                    </a:cubicBezTo>
                    <a:lnTo>
                      <a:pt x="10044307" y="5207000"/>
                    </a:lnTo>
                    <a:cubicBezTo>
                      <a:pt x="10159704" y="5206992"/>
                      <a:pt x="10263480" y="5277238"/>
                      <a:pt x="10306350" y="5384377"/>
                    </a:cubicBezTo>
                    <a:lnTo>
                      <a:pt x="10376482" y="5559778"/>
                    </a:lnTo>
                    <a:lnTo>
                      <a:pt x="10567053" y="6004489"/>
                    </a:lnTo>
                    <a:cubicBezTo>
                      <a:pt x="10571728" y="6015394"/>
                      <a:pt x="10570607" y="6027918"/>
                      <a:pt x="10564072" y="6037821"/>
                    </a:cubicBezTo>
                    <a:cubicBezTo>
                      <a:pt x="10557537" y="6047723"/>
                      <a:pt x="10546462" y="6053677"/>
                      <a:pt x="10534597" y="6053667"/>
                    </a:cubicBezTo>
                    <a:lnTo>
                      <a:pt x="10469545" y="6053667"/>
                    </a:lnTo>
                    <a:cubicBezTo>
                      <a:pt x="10413107" y="6053660"/>
                      <a:pt x="10362101" y="6020026"/>
                      <a:pt x="10339864" y="5968153"/>
                    </a:cubicBezTo>
                    <a:lnTo>
                      <a:pt x="10185841" y="5608814"/>
                    </a:lnTo>
                    <a:cubicBezTo>
                      <a:pt x="10182595" y="5601264"/>
                      <a:pt x="10171236" y="5604439"/>
                      <a:pt x="10172365" y="5612553"/>
                    </a:cubicBezTo>
                    <a:lnTo>
                      <a:pt x="10235371" y="6053667"/>
                    </a:lnTo>
                    <a:lnTo>
                      <a:pt x="10302752" y="6862163"/>
                    </a:lnTo>
                    <a:cubicBezTo>
                      <a:pt x="10303560" y="6871984"/>
                      <a:pt x="10300222" y="6881697"/>
                      <a:pt x="10293548" y="6888948"/>
                    </a:cubicBezTo>
                    <a:cubicBezTo>
                      <a:pt x="10286874" y="6896198"/>
                      <a:pt x="10277470" y="6900327"/>
                      <a:pt x="10267615" y="6900333"/>
                    </a:cubicBezTo>
                    <a:lnTo>
                      <a:pt x="10213781" y="6900333"/>
                    </a:lnTo>
                    <a:cubicBezTo>
                      <a:pt x="10144799" y="6900342"/>
                      <a:pt x="10085922" y="6850477"/>
                      <a:pt x="10074575" y="6782435"/>
                    </a:cubicBezTo>
                    <a:lnTo>
                      <a:pt x="9960204" y="6095436"/>
                    </a:lnTo>
                    <a:cubicBezTo>
                      <a:pt x="9958864" y="6087533"/>
                      <a:pt x="9947575" y="6087533"/>
                      <a:pt x="9946235" y="6095436"/>
                    </a:cubicBezTo>
                    <a:lnTo>
                      <a:pt x="9831794" y="6782435"/>
                    </a:lnTo>
                    <a:cubicBezTo>
                      <a:pt x="9820442" y="6850504"/>
                      <a:pt x="9761525" y="6900376"/>
                      <a:pt x="9692517" y="6900333"/>
                    </a:cubicBezTo>
                    <a:lnTo>
                      <a:pt x="9638683" y="6900333"/>
                    </a:lnTo>
                    <a:cubicBezTo>
                      <a:pt x="9628828" y="6900327"/>
                      <a:pt x="9619424" y="6896198"/>
                      <a:pt x="9612750" y="6888948"/>
                    </a:cubicBezTo>
                    <a:cubicBezTo>
                      <a:pt x="9606076" y="6881697"/>
                      <a:pt x="9602738" y="6871984"/>
                      <a:pt x="9603546" y="6862163"/>
                    </a:cubicBezTo>
                    <a:lnTo>
                      <a:pt x="9670927" y="6053667"/>
                    </a:lnTo>
                    <a:lnTo>
                      <a:pt x="9733933" y="5612553"/>
                    </a:lnTo>
                  </a:path>
                </a:pathLst>
              </a:custGeom>
              <a:solidFill>
                <a:srgbClr val="BA699B"/>
              </a:solidFill>
            </p:spPr>
          </p:sp>
          <p:sp>
            <p:nvSpPr>
              <p:cNvPr id="8" name="Freeform 8"/>
              <p:cNvSpPr/>
              <p:nvPr/>
            </p:nvSpPr>
            <p:spPr>
              <a:xfrm>
                <a:off x="16351" y="6963833"/>
                <a:ext cx="10571728" cy="2257821"/>
              </a:xfrm>
              <a:custGeom>
                <a:avLst/>
                <a:gdLst/>
                <a:ahLst/>
                <a:cxnLst/>
                <a:rect l="l" t="t" r="r" b="b"/>
                <a:pathLst>
                  <a:path w="10571728" h="2257821">
                    <a:moveTo>
                      <a:pt x="618649" y="0"/>
                    </a:moveTo>
                    <a:cubicBezTo>
                      <a:pt x="501749" y="0"/>
                      <a:pt x="406982" y="94766"/>
                      <a:pt x="406982" y="211667"/>
                    </a:cubicBezTo>
                    <a:lnTo>
                      <a:pt x="406982" y="282222"/>
                    </a:lnTo>
                    <a:cubicBezTo>
                      <a:pt x="406982" y="399123"/>
                      <a:pt x="501749" y="493889"/>
                      <a:pt x="618649" y="493889"/>
                    </a:cubicBezTo>
                    <a:cubicBezTo>
                      <a:pt x="735549" y="493889"/>
                      <a:pt x="830316" y="399123"/>
                      <a:pt x="830316" y="282222"/>
                    </a:cubicBezTo>
                    <a:lnTo>
                      <a:pt x="830316" y="211667"/>
                    </a:lnTo>
                    <a:cubicBezTo>
                      <a:pt x="830316" y="94766"/>
                      <a:pt x="735549" y="0"/>
                      <a:pt x="618649" y="0"/>
                    </a:cubicBezTo>
                    <a:moveTo>
                      <a:pt x="399433" y="969998"/>
                    </a:moveTo>
                    <a:cubicBezTo>
                      <a:pt x="400632" y="961884"/>
                      <a:pt x="389202" y="958709"/>
                      <a:pt x="386027" y="966259"/>
                    </a:cubicBezTo>
                    <a:lnTo>
                      <a:pt x="232005" y="1325598"/>
                    </a:lnTo>
                    <a:cubicBezTo>
                      <a:pt x="209748" y="1377518"/>
                      <a:pt x="158672" y="1411162"/>
                      <a:pt x="102182" y="1411112"/>
                    </a:cubicBezTo>
                    <a:lnTo>
                      <a:pt x="37130" y="1411112"/>
                    </a:lnTo>
                    <a:cubicBezTo>
                      <a:pt x="25266" y="1411122"/>
                      <a:pt x="14190" y="1405168"/>
                      <a:pt x="7655" y="1395265"/>
                    </a:cubicBezTo>
                    <a:cubicBezTo>
                      <a:pt x="1120" y="1385364"/>
                      <a:pt x="0" y="1372839"/>
                      <a:pt x="4675" y="1361934"/>
                    </a:cubicBezTo>
                    <a:lnTo>
                      <a:pt x="195316" y="917222"/>
                    </a:lnTo>
                    <a:lnTo>
                      <a:pt x="265448" y="741821"/>
                    </a:lnTo>
                    <a:cubicBezTo>
                      <a:pt x="308318" y="634683"/>
                      <a:pt x="412094" y="564437"/>
                      <a:pt x="527491" y="564445"/>
                    </a:cubicBezTo>
                    <a:lnTo>
                      <a:pt x="709807" y="564445"/>
                    </a:lnTo>
                    <a:cubicBezTo>
                      <a:pt x="825204" y="564437"/>
                      <a:pt x="928980" y="634683"/>
                      <a:pt x="971850" y="741821"/>
                    </a:cubicBezTo>
                    <a:lnTo>
                      <a:pt x="1041982" y="917222"/>
                    </a:lnTo>
                    <a:lnTo>
                      <a:pt x="1232553" y="1361934"/>
                    </a:lnTo>
                    <a:cubicBezTo>
                      <a:pt x="1237228" y="1372839"/>
                      <a:pt x="1236108" y="1385364"/>
                      <a:pt x="1229572" y="1395265"/>
                    </a:cubicBezTo>
                    <a:cubicBezTo>
                      <a:pt x="1223037" y="1405168"/>
                      <a:pt x="1211962" y="1411122"/>
                      <a:pt x="1200097" y="1411112"/>
                    </a:cubicBezTo>
                    <a:lnTo>
                      <a:pt x="1135045" y="1411112"/>
                    </a:lnTo>
                    <a:cubicBezTo>
                      <a:pt x="1078607" y="1411105"/>
                      <a:pt x="1027601" y="1377471"/>
                      <a:pt x="1005364" y="1325598"/>
                    </a:cubicBezTo>
                    <a:lnTo>
                      <a:pt x="851341" y="966259"/>
                    </a:lnTo>
                    <a:cubicBezTo>
                      <a:pt x="848096" y="958709"/>
                      <a:pt x="836736" y="961884"/>
                      <a:pt x="837865" y="969998"/>
                    </a:cubicBezTo>
                    <a:lnTo>
                      <a:pt x="900871" y="1411112"/>
                    </a:lnTo>
                    <a:lnTo>
                      <a:pt x="968252" y="2219607"/>
                    </a:lnTo>
                    <a:cubicBezTo>
                      <a:pt x="969060" y="2229430"/>
                      <a:pt x="965723" y="2239142"/>
                      <a:pt x="959048" y="2246392"/>
                    </a:cubicBezTo>
                    <a:cubicBezTo>
                      <a:pt x="952374" y="2253644"/>
                      <a:pt x="942970" y="2257772"/>
                      <a:pt x="933115" y="2257778"/>
                    </a:cubicBezTo>
                    <a:lnTo>
                      <a:pt x="879281" y="2257778"/>
                    </a:lnTo>
                    <a:cubicBezTo>
                      <a:pt x="810300" y="2257786"/>
                      <a:pt x="751423" y="2207922"/>
                      <a:pt x="740075" y="2139880"/>
                    </a:cubicBezTo>
                    <a:lnTo>
                      <a:pt x="625705" y="1452880"/>
                    </a:lnTo>
                    <a:cubicBezTo>
                      <a:pt x="624364" y="1444978"/>
                      <a:pt x="613075" y="1444978"/>
                      <a:pt x="611735" y="1452880"/>
                    </a:cubicBezTo>
                    <a:lnTo>
                      <a:pt x="497293" y="2139880"/>
                    </a:lnTo>
                    <a:cubicBezTo>
                      <a:pt x="485942" y="2207948"/>
                      <a:pt x="427025" y="2257821"/>
                      <a:pt x="358017" y="2257778"/>
                    </a:cubicBezTo>
                    <a:lnTo>
                      <a:pt x="304183" y="2257778"/>
                    </a:lnTo>
                    <a:cubicBezTo>
                      <a:pt x="294328" y="2257772"/>
                      <a:pt x="284924" y="2253644"/>
                      <a:pt x="278250" y="2246392"/>
                    </a:cubicBezTo>
                    <a:cubicBezTo>
                      <a:pt x="271575" y="2239142"/>
                      <a:pt x="268238" y="2229430"/>
                      <a:pt x="269046" y="2219607"/>
                    </a:cubicBezTo>
                    <a:lnTo>
                      <a:pt x="336427" y="1411112"/>
                    </a:lnTo>
                    <a:lnTo>
                      <a:pt x="399433" y="969998"/>
                    </a:lnTo>
                    <a:moveTo>
                      <a:pt x="1952149" y="0"/>
                    </a:moveTo>
                    <a:cubicBezTo>
                      <a:pt x="1835249" y="0"/>
                      <a:pt x="1740482" y="94766"/>
                      <a:pt x="1740482" y="211667"/>
                    </a:cubicBezTo>
                    <a:lnTo>
                      <a:pt x="1740482" y="282222"/>
                    </a:lnTo>
                    <a:cubicBezTo>
                      <a:pt x="1740482" y="399123"/>
                      <a:pt x="1835249" y="493889"/>
                      <a:pt x="1952149" y="493889"/>
                    </a:cubicBezTo>
                    <a:cubicBezTo>
                      <a:pt x="2069049" y="493889"/>
                      <a:pt x="2163816" y="399123"/>
                      <a:pt x="2163816" y="282222"/>
                    </a:cubicBezTo>
                    <a:lnTo>
                      <a:pt x="2163816" y="211667"/>
                    </a:lnTo>
                    <a:cubicBezTo>
                      <a:pt x="2163816" y="94766"/>
                      <a:pt x="2069049" y="0"/>
                      <a:pt x="1952149" y="0"/>
                    </a:cubicBezTo>
                    <a:moveTo>
                      <a:pt x="1732933" y="969998"/>
                    </a:moveTo>
                    <a:cubicBezTo>
                      <a:pt x="1734132" y="961884"/>
                      <a:pt x="1722702" y="958709"/>
                      <a:pt x="1719527" y="966259"/>
                    </a:cubicBezTo>
                    <a:lnTo>
                      <a:pt x="1565505" y="1325598"/>
                    </a:lnTo>
                    <a:cubicBezTo>
                      <a:pt x="1543248" y="1377518"/>
                      <a:pt x="1492172" y="1411162"/>
                      <a:pt x="1435682" y="1411112"/>
                    </a:cubicBezTo>
                    <a:lnTo>
                      <a:pt x="1370630" y="1411112"/>
                    </a:lnTo>
                    <a:cubicBezTo>
                      <a:pt x="1358766" y="1411122"/>
                      <a:pt x="1347690" y="1405168"/>
                      <a:pt x="1341155" y="1395265"/>
                    </a:cubicBezTo>
                    <a:cubicBezTo>
                      <a:pt x="1334620" y="1385364"/>
                      <a:pt x="1333500" y="1372839"/>
                      <a:pt x="1338175" y="1361934"/>
                    </a:cubicBezTo>
                    <a:lnTo>
                      <a:pt x="1528816" y="917222"/>
                    </a:lnTo>
                    <a:lnTo>
                      <a:pt x="1598948" y="741821"/>
                    </a:lnTo>
                    <a:cubicBezTo>
                      <a:pt x="1641818" y="634683"/>
                      <a:pt x="1745595" y="564437"/>
                      <a:pt x="1860991" y="564445"/>
                    </a:cubicBezTo>
                    <a:lnTo>
                      <a:pt x="2043307" y="564445"/>
                    </a:lnTo>
                    <a:cubicBezTo>
                      <a:pt x="2158703" y="564437"/>
                      <a:pt x="2262480" y="634683"/>
                      <a:pt x="2305350" y="741821"/>
                    </a:cubicBezTo>
                    <a:lnTo>
                      <a:pt x="2375482" y="917222"/>
                    </a:lnTo>
                    <a:lnTo>
                      <a:pt x="2566053" y="1361934"/>
                    </a:lnTo>
                    <a:cubicBezTo>
                      <a:pt x="2570728" y="1372839"/>
                      <a:pt x="2569608" y="1385364"/>
                      <a:pt x="2563072" y="1395265"/>
                    </a:cubicBezTo>
                    <a:cubicBezTo>
                      <a:pt x="2556537" y="1405168"/>
                      <a:pt x="2545462" y="1411122"/>
                      <a:pt x="2533597" y="1411112"/>
                    </a:cubicBezTo>
                    <a:lnTo>
                      <a:pt x="2468545" y="1411112"/>
                    </a:lnTo>
                    <a:cubicBezTo>
                      <a:pt x="2412107" y="1411105"/>
                      <a:pt x="2361101" y="1377471"/>
                      <a:pt x="2338864" y="1325598"/>
                    </a:cubicBezTo>
                    <a:lnTo>
                      <a:pt x="2184841" y="966259"/>
                    </a:lnTo>
                    <a:cubicBezTo>
                      <a:pt x="2181596" y="958709"/>
                      <a:pt x="2170236" y="961884"/>
                      <a:pt x="2171365" y="969998"/>
                    </a:cubicBezTo>
                    <a:lnTo>
                      <a:pt x="2234371" y="1411112"/>
                    </a:lnTo>
                    <a:lnTo>
                      <a:pt x="2301752" y="2219607"/>
                    </a:lnTo>
                    <a:cubicBezTo>
                      <a:pt x="2302560" y="2229430"/>
                      <a:pt x="2299223" y="2239142"/>
                      <a:pt x="2292548" y="2246392"/>
                    </a:cubicBezTo>
                    <a:cubicBezTo>
                      <a:pt x="2285874" y="2253644"/>
                      <a:pt x="2276470" y="2257772"/>
                      <a:pt x="2266615" y="2257778"/>
                    </a:cubicBezTo>
                    <a:lnTo>
                      <a:pt x="2212781" y="2257778"/>
                    </a:lnTo>
                    <a:cubicBezTo>
                      <a:pt x="2143800" y="2257786"/>
                      <a:pt x="2084923" y="2207922"/>
                      <a:pt x="2073575" y="2139880"/>
                    </a:cubicBezTo>
                    <a:lnTo>
                      <a:pt x="1959205" y="1452880"/>
                    </a:lnTo>
                    <a:cubicBezTo>
                      <a:pt x="1957864" y="1444978"/>
                      <a:pt x="1946575" y="1444978"/>
                      <a:pt x="1945234" y="1452880"/>
                    </a:cubicBezTo>
                    <a:lnTo>
                      <a:pt x="1830793" y="2139880"/>
                    </a:lnTo>
                    <a:cubicBezTo>
                      <a:pt x="1819442" y="2207948"/>
                      <a:pt x="1760525" y="2257821"/>
                      <a:pt x="1691517" y="2257778"/>
                    </a:cubicBezTo>
                    <a:lnTo>
                      <a:pt x="1637683" y="2257778"/>
                    </a:lnTo>
                    <a:cubicBezTo>
                      <a:pt x="1627828" y="2257772"/>
                      <a:pt x="1618424" y="2253644"/>
                      <a:pt x="1611750" y="2246392"/>
                    </a:cubicBezTo>
                    <a:cubicBezTo>
                      <a:pt x="1605075" y="2239142"/>
                      <a:pt x="1601738" y="2229430"/>
                      <a:pt x="1602546" y="2219607"/>
                    </a:cubicBezTo>
                    <a:lnTo>
                      <a:pt x="1669927" y="1411112"/>
                    </a:lnTo>
                    <a:lnTo>
                      <a:pt x="1732933" y="969998"/>
                    </a:lnTo>
                    <a:moveTo>
                      <a:pt x="3285649" y="0"/>
                    </a:moveTo>
                    <a:cubicBezTo>
                      <a:pt x="3168749" y="0"/>
                      <a:pt x="3073982" y="94766"/>
                      <a:pt x="3073982" y="211667"/>
                    </a:cubicBezTo>
                    <a:lnTo>
                      <a:pt x="3073982" y="282222"/>
                    </a:lnTo>
                    <a:cubicBezTo>
                      <a:pt x="3073982" y="399123"/>
                      <a:pt x="3168749" y="493889"/>
                      <a:pt x="3285649" y="493889"/>
                    </a:cubicBezTo>
                    <a:cubicBezTo>
                      <a:pt x="3402549" y="493889"/>
                      <a:pt x="3497316" y="399123"/>
                      <a:pt x="3497316" y="282222"/>
                    </a:cubicBezTo>
                    <a:lnTo>
                      <a:pt x="3497316" y="211667"/>
                    </a:lnTo>
                    <a:cubicBezTo>
                      <a:pt x="3497316" y="94766"/>
                      <a:pt x="3402549" y="0"/>
                      <a:pt x="3285649" y="0"/>
                    </a:cubicBezTo>
                    <a:moveTo>
                      <a:pt x="3066433" y="969998"/>
                    </a:moveTo>
                    <a:cubicBezTo>
                      <a:pt x="3067632" y="961884"/>
                      <a:pt x="3056202" y="958709"/>
                      <a:pt x="3053027" y="966259"/>
                    </a:cubicBezTo>
                    <a:lnTo>
                      <a:pt x="2899005" y="1325598"/>
                    </a:lnTo>
                    <a:cubicBezTo>
                      <a:pt x="2876748" y="1377518"/>
                      <a:pt x="2825672" y="1411162"/>
                      <a:pt x="2769182" y="1411112"/>
                    </a:cubicBezTo>
                    <a:lnTo>
                      <a:pt x="2704130" y="1411112"/>
                    </a:lnTo>
                    <a:cubicBezTo>
                      <a:pt x="2692266" y="1411122"/>
                      <a:pt x="2681190" y="1405168"/>
                      <a:pt x="2674655" y="1395265"/>
                    </a:cubicBezTo>
                    <a:cubicBezTo>
                      <a:pt x="2668120" y="1385364"/>
                      <a:pt x="2667000" y="1372839"/>
                      <a:pt x="2671675" y="1361934"/>
                    </a:cubicBezTo>
                    <a:lnTo>
                      <a:pt x="2862316" y="917222"/>
                    </a:lnTo>
                    <a:lnTo>
                      <a:pt x="2932448" y="741821"/>
                    </a:lnTo>
                    <a:cubicBezTo>
                      <a:pt x="2975318" y="634683"/>
                      <a:pt x="3079095" y="564437"/>
                      <a:pt x="3194491" y="564445"/>
                    </a:cubicBezTo>
                    <a:lnTo>
                      <a:pt x="3376807" y="564445"/>
                    </a:lnTo>
                    <a:cubicBezTo>
                      <a:pt x="3492203" y="564437"/>
                      <a:pt x="3595980" y="634683"/>
                      <a:pt x="3638850" y="741821"/>
                    </a:cubicBezTo>
                    <a:lnTo>
                      <a:pt x="3708982" y="917222"/>
                    </a:lnTo>
                    <a:lnTo>
                      <a:pt x="3899553" y="1361934"/>
                    </a:lnTo>
                    <a:cubicBezTo>
                      <a:pt x="3904228" y="1372839"/>
                      <a:pt x="3903107" y="1385364"/>
                      <a:pt x="3896572" y="1395265"/>
                    </a:cubicBezTo>
                    <a:cubicBezTo>
                      <a:pt x="3890037" y="1405168"/>
                      <a:pt x="3878962" y="1411122"/>
                      <a:pt x="3867097" y="1411112"/>
                    </a:cubicBezTo>
                    <a:lnTo>
                      <a:pt x="3802045" y="1411112"/>
                    </a:lnTo>
                    <a:cubicBezTo>
                      <a:pt x="3745607" y="1411105"/>
                      <a:pt x="3694601" y="1377471"/>
                      <a:pt x="3672364" y="1325598"/>
                    </a:cubicBezTo>
                    <a:lnTo>
                      <a:pt x="3518341" y="966259"/>
                    </a:lnTo>
                    <a:cubicBezTo>
                      <a:pt x="3515096" y="958709"/>
                      <a:pt x="3503736" y="961884"/>
                      <a:pt x="3504865" y="969998"/>
                    </a:cubicBezTo>
                    <a:lnTo>
                      <a:pt x="3567871" y="1411112"/>
                    </a:lnTo>
                    <a:lnTo>
                      <a:pt x="3635252" y="2219607"/>
                    </a:lnTo>
                    <a:cubicBezTo>
                      <a:pt x="3636060" y="2229430"/>
                      <a:pt x="3632723" y="2239142"/>
                      <a:pt x="3626048" y="2246392"/>
                    </a:cubicBezTo>
                    <a:cubicBezTo>
                      <a:pt x="3619374" y="2253644"/>
                      <a:pt x="3609970" y="2257772"/>
                      <a:pt x="3600115" y="2257778"/>
                    </a:cubicBezTo>
                    <a:lnTo>
                      <a:pt x="3546281" y="2257778"/>
                    </a:lnTo>
                    <a:cubicBezTo>
                      <a:pt x="3477299" y="2257786"/>
                      <a:pt x="3418423" y="2207922"/>
                      <a:pt x="3407075" y="2139880"/>
                    </a:cubicBezTo>
                    <a:lnTo>
                      <a:pt x="3292704" y="1452880"/>
                    </a:lnTo>
                    <a:cubicBezTo>
                      <a:pt x="3291364" y="1444978"/>
                      <a:pt x="3280075" y="1444978"/>
                      <a:pt x="3278735" y="1452880"/>
                    </a:cubicBezTo>
                    <a:lnTo>
                      <a:pt x="3164293" y="2139880"/>
                    </a:lnTo>
                    <a:cubicBezTo>
                      <a:pt x="3152942" y="2207948"/>
                      <a:pt x="3094025" y="2257821"/>
                      <a:pt x="3025017" y="2257778"/>
                    </a:cubicBezTo>
                    <a:lnTo>
                      <a:pt x="2971183" y="2257778"/>
                    </a:lnTo>
                    <a:cubicBezTo>
                      <a:pt x="2961328" y="2257772"/>
                      <a:pt x="2951924" y="2253644"/>
                      <a:pt x="2945250" y="2246392"/>
                    </a:cubicBezTo>
                    <a:cubicBezTo>
                      <a:pt x="2938575" y="2239142"/>
                      <a:pt x="2935238" y="2229430"/>
                      <a:pt x="2936046" y="2219607"/>
                    </a:cubicBezTo>
                    <a:lnTo>
                      <a:pt x="3003427" y="1411112"/>
                    </a:lnTo>
                    <a:lnTo>
                      <a:pt x="3066433" y="969998"/>
                    </a:lnTo>
                    <a:moveTo>
                      <a:pt x="4619149" y="0"/>
                    </a:moveTo>
                    <a:cubicBezTo>
                      <a:pt x="4502249" y="0"/>
                      <a:pt x="4407482" y="94766"/>
                      <a:pt x="4407482" y="211667"/>
                    </a:cubicBezTo>
                    <a:lnTo>
                      <a:pt x="4407482" y="282222"/>
                    </a:lnTo>
                    <a:cubicBezTo>
                      <a:pt x="4407482" y="399123"/>
                      <a:pt x="4502249" y="493889"/>
                      <a:pt x="4619149" y="493889"/>
                    </a:cubicBezTo>
                    <a:cubicBezTo>
                      <a:pt x="4736049" y="493889"/>
                      <a:pt x="4830816" y="399123"/>
                      <a:pt x="4830816" y="282222"/>
                    </a:cubicBezTo>
                    <a:lnTo>
                      <a:pt x="4830816" y="211667"/>
                    </a:lnTo>
                    <a:cubicBezTo>
                      <a:pt x="4830816" y="94766"/>
                      <a:pt x="4736049" y="0"/>
                      <a:pt x="4619149" y="0"/>
                    </a:cubicBezTo>
                    <a:moveTo>
                      <a:pt x="4399933" y="969998"/>
                    </a:moveTo>
                    <a:cubicBezTo>
                      <a:pt x="4401132" y="961884"/>
                      <a:pt x="4389702" y="958709"/>
                      <a:pt x="4386527" y="966259"/>
                    </a:cubicBezTo>
                    <a:lnTo>
                      <a:pt x="4232504" y="1325598"/>
                    </a:lnTo>
                    <a:cubicBezTo>
                      <a:pt x="4210248" y="1377518"/>
                      <a:pt x="4159172" y="1411162"/>
                      <a:pt x="4102682" y="1411112"/>
                    </a:cubicBezTo>
                    <a:lnTo>
                      <a:pt x="4037630" y="1411112"/>
                    </a:lnTo>
                    <a:cubicBezTo>
                      <a:pt x="4025765" y="1411122"/>
                      <a:pt x="4014691" y="1405168"/>
                      <a:pt x="4008155" y="1395265"/>
                    </a:cubicBezTo>
                    <a:cubicBezTo>
                      <a:pt x="4001620" y="1385364"/>
                      <a:pt x="4000500" y="1372839"/>
                      <a:pt x="4005174" y="1361934"/>
                    </a:cubicBezTo>
                    <a:lnTo>
                      <a:pt x="4195816" y="917222"/>
                    </a:lnTo>
                    <a:lnTo>
                      <a:pt x="4265948" y="741821"/>
                    </a:lnTo>
                    <a:cubicBezTo>
                      <a:pt x="4308818" y="634683"/>
                      <a:pt x="4412595" y="564437"/>
                      <a:pt x="4527991" y="564445"/>
                    </a:cubicBezTo>
                    <a:lnTo>
                      <a:pt x="4710307" y="564445"/>
                    </a:lnTo>
                    <a:cubicBezTo>
                      <a:pt x="4825703" y="564437"/>
                      <a:pt x="4929480" y="634683"/>
                      <a:pt x="4972350" y="741821"/>
                    </a:cubicBezTo>
                    <a:lnTo>
                      <a:pt x="5042482" y="917222"/>
                    </a:lnTo>
                    <a:lnTo>
                      <a:pt x="5233053" y="1361934"/>
                    </a:lnTo>
                    <a:cubicBezTo>
                      <a:pt x="5237728" y="1372839"/>
                      <a:pt x="5236607" y="1385364"/>
                      <a:pt x="5230072" y="1395265"/>
                    </a:cubicBezTo>
                    <a:cubicBezTo>
                      <a:pt x="5223537" y="1405168"/>
                      <a:pt x="5212462" y="1411122"/>
                      <a:pt x="5200597" y="1411112"/>
                    </a:cubicBezTo>
                    <a:lnTo>
                      <a:pt x="5135545" y="1411112"/>
                    </a:lnTo>
                    <a:cubicBezTo>
                      <a:pt x="5079107" y="1411105"/>
                      <a:pt x="5028101" y="1377471"/>
                      <a:pt x="5005864" y="1325598"/>
                    </a:cubicBezTo>
                    <a:lnTo>
                      <a:pt x="4851841" y="966259"/>
                    </a:lnTo>
                    <a:cubicBezTo>
                      <a:pt x="4848596" y="958709"/>
                      <a:pt x="4837236" y="961884"/>
                      <a:pt x="4838365" y="969998"/>
                    </a:cubicBezTo>
                    <a:lnTo>
                      <a:pt x="4901371" y="1411112"/>
                    </a:lnTo>
                    <a:lnTo>
                      <a:pt x="4968752" y="2219607"/>
                    </a:lnTo>
                    <a:cubicBezTo>
                      <a:pt x="4969560" y="2229430"/>
                      <a:pt x="4966223" y="2239142"/>
                      <a:pt x="4959548" y="2246392"/>
                    </a:cubicBezTo>
                    <a:cubicBezTo>
                      <a:pt x="4952874" y="2253644"/>
                      <a:pt x="4943470" y="2257772"/>
                      <a:pt x="4933615" y="2257778"/>
                    </a:cubicBezTo>
                    <a:lnTo>
                      <a:pt x="4879781" y="2257778"/>
                    </a:lnTo>
                    <a:cubicBezTo>
                      <a:pt x="4810799" y="2257786"/>
                      <a:pt x="4751923" y="2207922"/>
                      <a:pt x="4740575" y="2139880"/>
                    </a:cubicBezTo>
                    <a:lnTo>
                      <a:pt x="4626204" y="1452880"/>
                    </a:lnTo>
                    <a:cubicBezTo>
                      <a:pt x="4624864" y="1444978"/>
                      <a:pt x="4613575" y="1444978"/>
                      <a:pt x="4612235" y="1452880"/>
                    </a:cubicBezTo>
                    <a:lnTo>
                      <a:pt x="4497794" y="2139880"/>
                    </a:lnTo>
                    <a:cubicBezTo>
                      <a:pt x="4486442" y="2207948"/>
                      <a:pt x="4427525" y="2257821"/>
                      <a:pt x="4358517" y="2257778"/>
                    </a:cubicBezTo>
                    <a:lnTo>
                      <a:pt x="4304683" y="2257778"/>
                    </a:lnTo>
                    <a:cubicBezTo>
                      <a:pt x="4294828" y="2257772"/>
                      <a:pt x="4285424" y="2253644"/>
                      <a:pt x="4278750" y="2246392"/>
                    </a:cubicBezTo>
                    <a:cubicBezTo>
                      <a:pt x="4272075" y="2239142"/>
                      <a:pt x="4268738" y="2229430"/>
                      <a:pt x="4269546" y="2219607"/>
                    </a:cubicBezTo>
                    <a:lnTo>
                      <a:pt x="4336927" y="1411112"/>
                    </a:lnTo>
                    <a:lnTo>
                      <a:pt x="4399933" y="969998"/>
                    </a:lnTo>
                    <a:moveTo>
                      <a:pt x="5952649" y="0"/>
                    </a:moveTo>
                    <a:cubicBezTo>
                      <a:pt x="5835749" y="0"/>
                      <a:pt x="5740982" y="94766"/>
                      <a:pt x="5740982" y="211667"/>
                    </a:cubicBezTo>
                    <a:lnTo>
                      <a:pt x="5740982" y="282222"/>
                    </a:lnTo>
                    <a:cubicBezTo>
                      <a:pt x="5740982" y="399123"/>
                      <a:pt x="5835749" y="493889"/>
                      <a:pt x="5952649" y="493889"/>
                    </a:cubicBezTo>
                    <a:cubicBezTo>
                      <a:pt x="6069549" y="493889"/>
                      <a:pt x="6164316" y="399123"/>
                      <a:pt x="6164316" y="282222"/>
                    </a:cubicBezTo>
                    <a:lnTo>
                      <a:pt x="6164316" y="211667"/>
                    </a:lnTo>
                    <a:cubicBezTo>
                      <a:pt x="6164316" y="94766"/>
                      <a:pt x="6069549" y="0"/>
                      <a:pt x="5952649" y="0"/>
                    </a:cubicBezTo>
                    <a:moveTo>
                      <a:pt x="5733433" y="969998"/>
                    </a:moveTo>
                    <a:cubicBezTo>
                      <a:pt x="5734632" y="961884"/>
                      <a:pt x="5723202" y="958709"/>
                      <a:pt x="5720027" y="966259"/>
                    </a:cubicBezTo>
                    <a:lnTo>
                      <a:pt x="5566004" y="1325598"/>
                    </a:lnTo>
                    <a:cubicBezTo>
                      <a:pt x="5543748" y="1377518"/>
                      <a:pt x="5492672" y="1411162"/>
                      <a:pt x="5436182" y="1411112"/>
                    </a:cubicBezTo>
                    <a:lnTo>
                      <a:pt x="5371130" y="1411112"/>
                    </a:lnTo>
                    <a:cubicBezTo>
                      <a:pt x="5359265" y="1411122"/>
                      <a:pt x="5348191" y="1405168"/>
                      <a:pt x="5341655" y="1395265"/>
                    </a:cubicBezTo>
                    <a:cubicBezTo>
                      <a:pt x="5335120" y="1385364"/>
                      <a:pt x="5334000" y="1372839"/>
                      <a:pt x="5338674" y="1361934"/>
                    </a:cubicBezTo>
                    <a:lnTo>
                      <a:pt x="5529316" y="917222"/>
                    </a:lnTo>
                    <a:lnTo>
                      <a:pt x="5599448" y="741821"/>
                    </a:lnTo>
                    <a:cubicBezTo>
                      <a:pt x="5642318" y="634683"/>
                      <a:pt x="5746095" y="564437"/>
                      <a:pt x="5861491" y="564445"/>
                    </a:cubicBezTo>
                    <a:lnTo>
                      <a:pt x="6043807" y="564445"/>
                    </a:lnTo>
                    <a:cubicBezTo>
                      <a:pt x="6159203" y="564437"/>
                      <a:pt x="6262980" y="634683"/>
                      <a:pt x="6305850" y="741821"/>
                    </a:cubicBezTo>
                    <a:lnTo>
                      <a:pt x="6375982" y="917222"/>
                    </a:lnTo>
                    <a:lnTo>
                      <a:pt x="6566553" y="1361934"/>
                    </a:lnTo>
                    <a:cubicBezTo>
                      <a:pt x="6571228" y="1372839"/>
                      <a:pt x="6570107" y="1385364"/>
                      <a:pt x="6563572" y="1395265"/>
                    </a:cubicBezTo>
                    <a:cubicBezTo>
                      <a:pt x="6557037" y="1405168"/>
                      <a:pt x="6545962" y="1411122"/>
                      <a:pt x="6534097" y="1411112"/>
                    </a:cubicBezTo>
                    <a:lnTo>
                      <a:pt x="6469045" y="1411112"/>
                    </a:lnTo>
                    <a:cubicBezTo>
                      <a:pt x="6412607" y="1411105"/>
                      <a:pt x="6361601" y="1377471"/>
                      <a:pt x="6339364" y="1325598"/>
                    </a:cubicBezTo>
                    <a:lnTo>
                      <a:pt x="6185341" y="966259"/>
                    </a:lnTo>
                    <a:cubicBezTo>
                      <a:pt x="6182096" y="958709"/>
                      <a:pt x="6170736" y="961884"/>
                      <a:pt x="6171865" y="969998"/>
                    </a:cubicBezTo>
                    <a:lnTo>
                      <a:pt x="6234871" y="1411112"/>
                    </a:lnTo>
                    <a:lnTo>
                      <a:pt x="6302252" y="2219607"/>
                    </a:lnTo>
                    <a:cubicBezTo>
                      <a:pt x="6303060" y="2229430"/>
                      <a:pt x="6299723" y="2239142"/>
                      <a:pt x="6293048" y="2246392"/>
                    </a:cubicBezTo>
                    <a:cubicBezTo>
                      <a:pt x="6286374" y="2253644"/>
                      <a:pt x="6276970" y="2257772"/>
                      <a:pt x="6267115" y="2257778"/>
                    </a:cubicBezTo>
                    <a:lnTo>
                      <a:pt x="6213281" y="2257778"/>
                    </a:lnTo>
                    <a:cubicBezTo>
                      <a:pt x="6144299" y="2257786"/>
                      <a:pt x="6085423" y="2207922"/>
                      <a:pt x="6074075" y="2139880"/>
                    </a:cubicBezTo>
                    <a:lnTo>
                      <a:pt x="5959704" y="1452880"/>
                    </a:lnTo>
                    <a:cubicBezTo>
                      <a:pt x="5958364" y="1444978"/>
                      <a:pt x="5947075" y="1444978"/>
                      <a:pt x="5945735" y="1452880"/>
                    </a:cubicBezTo>
                    <a:lnTo>
                      <a:pt x="5831294" y="2139880"/>
                    </a:lnTo>
                    <a:cubicBezTo>
                      <a:pt x="5819942" y="2207948"/>
                      <a:pt x="5761025" y="2257821"/>
                      <a:pt x="5692017" y="2257778"/>
                    </a:cubicBezTo>
                    <a:lnTo>
                      <a:pt x="5638183" y="2257778"/>
                    </a:lnTo>
                    <a:cubicBezTo>
                      <a:pt x="5628328" y="2257772"/>
                      <a:pt x="5618924" y="2253644"/>
                      <a:pt x="5612250" y="2246392"/>
                    </a:cubicBezTo>
                    <a:cubicBezTo>
                      <a:pt x="5605575" y="2239142"/>
                      <a:pt x="5602238" y="2229430"/>
                      <a:pt x="5603046" y="2219607"/>
                    </a:cubicBezTo>
                    <a:lnTo>
                      <a:pt x="5670427" y="1411112"/>
                    </a:lnTo>
                    <a:lnTo>
                      <a:pt x="5733433" y="969998"/>
                    </a:lnTo>
                    <a:moveTo>
                      <a:pt x="7286149" y="0"/>
                    </a:moveTo>
                    <a:cubicBezTo>
                      <a:pt x="7169248" y="0"/>
                      <a:pt x="7074482" y="94766"/>
                      <a:pt x="7074482" y="211667"/>
                    </a:cubicBezTo>
                    <a:lnTo>
                      <a:pt x="7074482" y="282222"/>
                    </a:lnTo>
                    <a:cubicBezTo>
                      <a:pt x="7074482" y="399123"/>
                      <a:pt x="7169248" y="493889"/>
                      <a:pt x="7286149" y="493889"/>
                    </a:cubicBezTo>
                    <a:cubicBezTo>
                      <a:pt x="7403050" y="493889"/>
                      <a:pt x="7497816" y="399123"/>
                      <a:pt x="7497816" y="282222"/>
                    </a:cubicBezTo>
                    <a:lnTo>
                      <a:pt x="7497816" y="211667"/>
                    </a:lnTo>
                    <a:cubicBezTo>
                      <a:pt x="7497816" y="94766"/>
                      <a:pt x="7403050" y="0"/>
                      <a:pt x="7286149" y="0"/>
                    </a:cubicBezTo>
                    <a:moveTo>
                      <a:pt x="7066933" y="969998"/>
                    </a:moveTo>
                    <a:cubicBezTo>
                      <a:pt x="7068132" y="961884"/>
                      <a:pt x="7056703" y="958709"/>
                      <a:pt x="7053528" y="966259"/>
                    </a:cubicBezTo>
                    <a:lnTo>
                      <a:pt x="6899504" y="1325598"/>
                    </a:lnTo>
                    <a:cubicBezTo>
                      <a:pt x="6877248" y="1377518"/>
                      <a:pt x="6826172" y="1411162"/>
                      <a:pt x="6769682" y="1411112"/>
                    </a:cubicBezTo>
                    <a:lnTo>
                      <a:pt x="6704630" y="1411112"/>
                    </a:lnTo>
                    <a:cubicBezTo>
                      <a:pt x="6692766" y="1411122"/>
                      <a:pt x="6681691" y="1405168"/>
                      <a:pt x="6675155" y="1395265"/>
                    </a:cubicBezTo>
                    <a:cubicBezTo>
                      <a:pt x="6668620" y="1385364"/>
                      <a:pt x="6667500" y="1372839"/>
                      <a:pt x="6672175" y="1361934"/>
                    </a:cubicBezTo>
                    <a:lnTo>
                      <a:pt x="6862816" y="917222"/>
                    </a:lnTo>
                    <a:lnTo>
                      <a:pt x="6932948" y="741821"/>
                    </a:lnTo>
                    <a:cubicBezTo>
                      <a:pt x="6975818" y="634683"/>
                      <a:pt x="7079594" y="564437"/>
                      <a:pt x="7194991" y="564445"/>
                    </a:cubicBezTo>
                    <a:lnTo>
                      <a:pt x="7377307" y="564445"/>
                    </a:lnTo>
                    <a:cubicBezTo>
                      <a:pt x="7492704" y="564437"/>
                      <a:pt x="7596480" y="634683"/>
                      <a:pt x="7639350" y="741821"/>
                    </a:cubicBezTo>
                    <a:lnTo>
                      <a:pt x="7709482" y="917222"/>
                    </a:lnTo>
                    <a:lnTo>
                      <a:pt x="7900053" y="1361934"/>
                    </a:lnTo>
                    <a:cubicBezTo>
                      <a:pt x="7904728" y="1372839"/>
                      <a:pt x="7903607" y="1385364"/>
                      <a:pt x="7897072" y="1395265"/>
                    </a:cubicBezTo>
                    <a:cubicBezTo>
                      <a:pt x="7890537" y="1405168"/>
                      <a:pt x="7879462" y="1411122"/>
                      <a:pt x="7867597" y="1411112"/>
                    </a:cubicBezTo>
                    <a:lnTo>
                      <a:pt x="7802545" y="1411112"/>
                    </a:lnTo>
                    <a:cubicBezTo>
                      <a:pt x="7746107" y="1411105"/>
                      <a:pt x="7695101" y="1377471"/>
                      <a:pt x="7672864" y="1325598"/>
                    </a:cubicBezTo>
                    <a:lnTo>
                      <a:pt x="7518841" y="966259"/>
                    </a:lnTo>
                    <a:cubicBezTo>
                      <a:pt x="7515595" y="958709"/>
                      <a:pt x="7504236" y="961884"/>
                      <a:pt x="7505365" y="969998"/>
                    </a:cubicBezTo>
                    <a:lnTo>
                      <a:pt x="7568371" y="1411112"/>
                    </a:lnTo>
                    <a:lnTo>
                      <a:pt x="7635752" y="2219607"/>
                    </a:lnTo>
                    <a:cubicBezTo>
                      <a:pt x="7636560" y="2229430"/>
                      <a:pt x="7633222" y="2239142"/>
                      <a:pt x="7626548" y="2246392"/>
                    </a:cubicBezTo>
                    <a:cubicBezTo>
                      <a:pt x="7619874" y="2253644"/>
                      <a:pt x="7610470" y="2257772"/>
                      <a:pt x="7600615" y="2257778"/>
                    </a:cubicBezTo>
                    <a:lnTo>
                      <a:pt x="7546781" y="2257778"/>
                    </a:lnTo>
                    <a:cubicBezTo>
                      <a:pt x="7477799" y="2257786"/>
                      <a:pt x="7418922" y="2207922"/>
                      <a:pt x="7407575" y="2139880"/>
                    </a:cubicBezTo>
                    <a:lnTo>
                      <a:pt x="7293204" y="1452880"/>
                    </a:lnTo>
                    <a:cubicBezTo>
                      <a:pt x="7291864" y="1444978"/>
                      <a:pt x="7280575" y="1444978"/>
                      <a:pt x="7279235" y="1452880"/>
                    </a:cubicBezTo>
                    <a:lnTo>
                      <a:pt x="7164794" y="2139880"/>
                    </a:lnTo>
                    <a:cubicBezTo>
                      <a:pt x="7153442" y="2207948"/>
                      <a:pt x="7094525" y="2257821"/>
                      <a:pt x="7025517" y="2257778"/>
                    </a:cubicBezTo>
                    <a:lnTo>
                      <a:pt x="6971683" y="2257778"/>
                    </a:lnTo>
                    <a:cubicBezTo>
                      <a:pt x="6961828" y="2257772"/>
                      <a:pt x="6952424" y="2253644"/>
                      <a:pt x="6945750" y="2246392"/>
                    </a:cubicBezTo>
                    <a:cubicBezTo>
                      <a:pt x="6939076" y="2239142"/>
                      <a:pt x="6935738" y="2229430"/>
                      <a:pt x="6936546" y="2219607"/>
                    </a:cubicBezTo>
                    <a:lnTo>
                      <a:pt x="7003927" y="1411112"/>
                    </a:lnTo>
                    <a:lnTo>
                      <a:pt x="7066933" y="969998"/>
                    </a:lnTo>
                    <a:moveTo>
                      <a:pt x="8619649" y="0"/>
                    </a:moveTo>
                    <a:cubicBezTo>
                      <a:pt x="8502748" y="0"/>
                      <a:pt x="8407982" y="94766"/>
                      <a:pt x="8407982" y="211667"/>
                    </a:cubicBezTo>
                    <a:lnTo>
                      <a:pt x="8407982" y="282222"/>
                    </a:lnTo>
                    <a:cubicBezTo>
                      <a:pt x="8407982" y="399123"/>
                      <a:pt x="8502748" y="493889"/>
                      <a:pt x="8619649" y="493889"/>
                    </a:cubicBezTo>
                    <a:cubicBezTo>
                      <a:pt x="8736550" y="493889"/>
                      <a:pt x="8831316" y="399123"/>
                      <a:pt x="8831316" y="282222"/>
                    </a:cubicBezTo>
                    <a:lnTo>
                      <a:pt x="8831316" y="211667"/>
                    </a:lnTo>
                    <a:cubicBezTo>
                      <a:pt x="8831316" y="94766"/>
                      <a:pt x="8736550" y="0"/>
                      <a:pt x="8619649" y="0"/>
                    </a:cubicBezTo>
                    <a:moveTo>
                      <a:pt x="8400433" y="969998"/>
                    </a:moveTo>
                    <a:cubicBezTo>
                      <a:pt x="8401632" y="961884"/>
                      <a:pt x="8390203" y="958709"/>
                      <a:pt x="8387028" y="966259"/>
                    </a:cubicBezTo>
                    <a:lnTo>
                      <a:pt x="8233004" y="1325598"/>
                    </a:lnTo>
                    <a:cubicBezTo>
                      <a:pt x="8210748" y="1377518"/>
                      <a:pt x="8159672" y="1411162"/>
                      <a:pt x="8103182" y="1411112"/>
                    </a:cubicBezTo>
                    <a:lnTo>
                      <a:pt x="8038130" y="1411112"/>
                    </a:lnTo>
                    <a:cubicBezTo>
                      <a:pt x="8026266" y="1411122"/>
                      <a:pt x="8015191" y="1405168"/>
                      <a:pt x="8008655" y="1395265"/>
                    </a:cubicBezTo>
                    <a:cubicBezTo>
                      <a:pt x="8002120" y="1385364"/>
                      <a:pt x="8001000" y="1372839"/>
                      <a:pt x="8005675" y="1361934"/>
                    </a:cubicBezTo>
                    <a:lnTo>
                      <a:pt x="8196316" y="917222"/>
                    </a:lnTo>
                    <a:lnTo>
                      <a:pt x="8266448" y="741821"/>
                    </a:lnTo>
                    <a:cubicBezTo>
                      <a:pt x="8309318" y="634683"/>
                      <a:pt x="8413094" y="564437"/>
                      <a:pt x="8528491" y="564445"/>
                    </a:cubicBezTo>
                    <a:lnTo>
                      <a:pt x="8710807" y="564445"/>
                    </a:lnTo>
                    <a:cubicBezTo>
                      <a:pt x="8826204" y="564437"/>
                      <a:pt x="8929980" y="634683"/>
                      <a:pt x="8972850" y="741821"/>
                    </a:cubicBezTo>
                    <a:lnTo>
                      <a:pt x="9042982" y="917222"/>
                    </a:lnTo>
                    <a:lnTo>
                      <a:pt x="9233553" y="1361934"/>
                    </a:lnTo>
                    <a:cubicBezTo>
                      <a:pt x="9238228" y="1372839"/>
                      <a:pt x="9237107" y="1385364"/>
                      <a:pt x="9230572" y="1395265"/>
                    </a:cubicBezTo>
                    <a:cubicBezTo>
                      <a:pt x="9224037" y="1405168"/>
                      <a:pt x="9212962" y="1411122"/>
                      <a:pt x="9201097" y="1411112"/>
                    </a:cubicBezTo>
                    <a:lnTo>
                      <a:pt x="9136045" y="1411112"/>
                    </a:lnTo>
                    <a:cubicBezTo>
                      <a:pt x="9079607" y="1411105"/>
                      <a:pt x="9028601" y="1377471"/>
                      <a:pt x="9006364" y="1325598"/>
                    </a:cubicBezTo>
                    <a:lnTo>
                      <a:pt x="8852341" y="966259"/>
                    </a:lnTo>
                    <a:cubicBezTo>
                      <a:pt x="8849095" y="958709"/>
                      <a:pt x="8837736" y="961884"/>
                      <a:pt x="8838865" y="969998"/>
                    </a:cubicBezTo>
                    <a:lnTo>
                      <a:pt x="8901871" y="1411112"/>
                    </a:lnTo>
                    <a:lnTo>
                      <a:pt x="8969252" y="2219607"/>
                    </a:lnTo>
                    <a:cubicBezTo>
                      <a:pt x="8970060" y="2229430"/>
                      <a:pt x="8966722" y="2239142"/>
                      <a:pt x="8960048" y="2246392"/>
                    </a:cubicBezTo>
                    <a:cubicBezTo>
                      <a:pt x="8953374" y="2253644"/>
                      <a:pt x="8943970" y="2257772"/>
                      <a:pt x="8934115" y="2257778"/>
                    </a:cubicBezTo>
                    <a:lnTo>
                      <a:pt x="8880281" y="2257778"/>
                    </a:lnTo>
                    <a:cubicBezTo>
                      <a:pt x="8811299" y="2257786"/>
                      <a:pt x="8752422" y="2207922"/>
                      <a:pt x="8741075" y="2139880"/>
                    </a:cubicBezTo>
                    <a:lnTo>
                      <a:pt x="8626704" y="1452880"/>
                    </a:lnTo>
                    <a:cubicBezTo>
                      <a:pt x="8625364" y="1444978"/>
                      <a:pt x="8614075" y="1444978"/>
                      <a:pt x="8612735" y="1452880"/>
                    </a:cubicBezTo>
                    <a:lnTo>
                      <a:pt x="8498294" y="2139880"/>
                    </a:lnTo>
                    <a:cubicBezTo>
                      <a:pt x="8486942" y="2207948"/>
                      <a:pt x="8428025" y="2257821"/>
                      <a:pt x="8359017" y="2257778"/>
                    </a:cubicBezTo>
                    <a:lnTo>
                      <a:pt x="8305183" y="2257778"/>
                    </a:lnTo>
                    <a:cubicBezTo>
                      <a:pt x="8295328" y="2257772"/>
                      <a:pt x="8285924" y="2253644"/>
                      <a:pt x="8279250" y="2246392"/>
                    </a:cubicBezTo>
                    <a:cubicBezTo>
                      <a:pt x="8272576" y="2239142"/>
                      <a:pt x="8269238" y="2229430"/>
                      <a:pt x="8270046" y="2219607"/>
                    </a:cubicBezTo>
                    <a:lnTo>
                      <a:pt x="8337427" y="1411112"/>
                    </a:lnTo>
                    <a:lnTo>
                      <a:pt x="8400433" y="969998"/>
                    </a:lnTo>
                    <a:moveTo>
                      <a:pt x="9953149" y="0"/>
                    </a:moveTo>
                    <a:cubicBezTo>
                      <a:pt x="9836248" y="0"/>
                      <a:pt x="9741482" y="94766"/>
                      <a:pt x="9741482" y="211667"/>
                    </a:cubicBezTo>
                    <a:lnTo>
                      <a:pt x="9741482" y="282222"/>
                    </a:lnTo>
                    <a:cubicBezTo>
                      <a:pt x="9741482" y="399123"/>
                      <a:pt x="9836248" y="493889"/>
                      <a:pt x="9953149" y="493889"/>
                    </a:cubicBezTo>
                    <a:cubicBezTo>
                      <a:pt x="10070050" y="493889"/>
                      <a:pt x="10164816" y="399123"/>
                      <a:pt x="10164816" y="282222"/>
                    </a:cubicBezTo>
                    <a:lnTo>
                      <a:pt x="10164816" y="211667"/>
                    </a:lnTo>
                    <a:cubicBezTo>
                      <a:pt x="10164816" y="94766"/>
                      <a:pt x="10070050" y="0"/>
                      <a:pt x="9953149" y="0"/>
                    </a:cubicBezTo>
                    <a:moveTo>
                      <a:pt x="9733933" y="969998"/>
                    </a:moveTo>
                    <a:cubicBezTo>
                      <a:pt x="9735132" y="961884"/>
                      <a:pt x="9723703" y="958709"/>
                      <a:pt x="9720528" y="966259"/>
                    </a:cubicBezTo>
                    <a:lnTo>
                      <a:pt x="9566504" y="1325598"/>
                    </a:lnTo>
                    <a:cubicBezTo>
                      <a:pt x="9544248" y="1377518"/>
                      <a:pt x="9493172" y="1411162"/>
                      <a:pt x="9436682" y="1411112"/>
                    </a:cubicBezTo>
                    <a:lnTo>
                      <a:pt x="9371630" y="1411112"/>
                    </a:lnTo>
                    <a:cubicBezTo>
                      <a:pt x="9359766" y="1411122"/>
                      <a:pt x="9348691" y="1405168"/>
                      <a:pt x="9342155" y="1395265"/>
                    </a:cubicBezTo>
                    <a:cubicBezTo>
                      <a:pt x="9335620" y="1385364"/>
                      <a:pt x="9334500" y="1372839"/>
                      <a:pt x="9339175" y="1361934"/>
                    </a:cubicBezTo>
                    <a:lnTo>
                      <a:pt x="9529816" y="917222"/>
                    </a:lnTo>
                    <a:lnTo>
                      <a:pt x="9599948" y="741821"/>
                    </a:lnTo>
                    <a:cubicBezTo>
                      <a:pt x="9642818" y="634683"/>
                      <a:pt x="9746594" y="564437"/>
                      <a:pt x="9861991" y="564445"/>
                    </a:cubicBezTo>
                    <a:lnTo>
                      <a:pt x="10044307" y="564445"/>
                    </a:lnTo>
                    <a:cubicBezTo>
                      <a:pt x="10159704" y="564437"/>
                      <a:pt x="10263480" y="634683"/>
                      <a:pt x="10306350" y="741821"/>
                    </a:cubicBezTo>
                    <a:lnTo>
                      <a:pt x="10376482" y="917222"/>
                    </a:lnTo>
                    <a:lnTo>
                      <a:pt x="10567053" y="1361934"/>
                    </a:lnTo>
                    <a:cubicBezTo>
                      <a:pt x="10571728" y="1372839"/>
                      <a:pt x="10570607" y="1385364"/>
                      <a:pt x="10564072" y="1395265"/>
                    </a:cubicBezTo>
                    <a:cubicBezTo>
                      <a:pt x="10557537" y="1405168"/>
                      <a:pt x="10546462" y="1411122"/>
                      <a:pt x="10534597" y="1411112"/>
                    </a:cubicBezTo>
                    <a:lnTo>
                      <a:pt x="10469545" y="1411112"/>
                    </a:lnTo>
                    <a:cubicBezTo>
                      <a:pt x="10413107" y="1411105"/>
                      <a:pt x="10362101" y="1377471"/>
                      <a:pt x="10339864" y="1325598"/>
                    </a:cubicBezTo>
                    <a:lnTo>
                      <a:pt x="10185841" y="966259"/>
                    </a:lnTo>
                    <a:cubicBezTo>
                      <a:pt x="10182595" y="958709"/>
                      <a:pt x="10171236" y="961884"/>
                      <a:pt x="10172365" y="969998"/>
                    </a:cubicBezTo>
                    <a:lnTo>
                      <a:pt x="10235371" y="1411112"/>
                    </a:lnTo>
                    <a:lnTo>
                      <a:pt x="10302752" y="2219607"/>
                    </a:lnTo>
                    <a:cubicBezTo>
                      <a:pt x="10303560" y="2229430"/>
                      <a:pt x="10300222" y="2239142"/>
                      <a:pt x="10293548" y="2246392"/>
                    </a:cubicBezTo>
                    <a:cubicBezTo>
                      <a:pt x="10286874" y="2253644"/>
                      <a:pt x="10277470" y="2257772"/>
                      <a:pt x="10267615" y="2257778"/>
                    </a:cubicBezTo>
                    <a:lnTo>
                      <a:pt x="10213781" y="2257778"/>
                    </a:lnTo>
                    <a:cubicBezTo>
                      <a:pt x="10144799" y="2257786"/>
                      <a:pt x="10085922" y="2207922"/>
                      <a:pt x="10074575" y="2139880"/>
                    </a:cubicBezTo>
                    <a:lnTo>
                      <a:pt x="9960204" y="1452880"/>
                    </a:lnTo>
                    <a:cubicBezTo>
                      <a:pt x="9958864" y="1444978"/>
                      <a:pt x="9947575" y="1444978"/>
                      <a:pt x="9946235" y="1452880"/>
                    </a:cubicBezTo>
                    <a:lnTo>
                      <a:pt x="9831794" y="2139880"/>
                    </a:lnTo>
                    <a:cubicBezTo>
                      <a:pt x="9820442" y="2207948"/>
                      <a:pt x="9761525" y="2257821"/>
                      <a:pt x="9692517" y="2257778"/>
                    </a:cubicBezTo>
                    <a:lnTo>
                      <a:pt x="9638683" y="2257778"/>
                    </a:lnTo>
                    <a:cubicBezTo>
                      <a:pt x="9628828" y="2257772"/>
                      <a:pt x="9619424" y="2253644"/>
                      <a:pt x="9612750" y="2246392"/>
                    </a:cubicBezTo>
                    <a:cubicBezTo>
                      <a:pt x="9606076" y="2239142"/>
                      <a:pt x="9602738" y="2229430"/>
                      <a:pt x="9603546" y="2219607"/>
                    </a:cubicBezTo>
                    <a:lnTo>
                      <a:pt x="9670927" y="1411112"/>
                    </a:lnTo>
                    <a:lnTo>
                      <a:pt x="9733933" y="969998"/>
                    </a:lnTo>
                  </a:path>
                </a:pathLst>
              </a:custGeom>
              <a:solidFill>
                <a:srgbClr val="FFFFFF"/>
              </a:solidFill>
            </p:spPr>
          </p:sp>
        </p:grpSp>
      </p:grpSp>
      <p:grpSp>
        <p:nvGrpSpPr>
          <p:cNvPr id="9" name="Group 9"/>
          <p:cNvGrpSpPr/>
          <p:nvPr/>
        </p:nvGrpSpPr>
        <p:grpSpPr>
          <a:xfrm>
            <a:off x="663909" y="5261511"/>
            <a:ext cx="2369260" cy="2060294"/>
            <a:chOff x="0" y="0"/>
            <a:chExt cx="3159013" cy="2747059"/>
          </a:xfrm>
        </p:grpSpPr>
        <p:grpSp>
          <p:nvGrpSpPr>
            <p:cNvPr id="10" name="Group 10"/>
            <p:cNvGrpSpPr>
              <a:grpSpLocks noChangeAspect="1"/>
            </p:cNvGrpSpPr>
            <p:nvPr/>
          </p:nvGrpSpPr>
          <p:grpSpPr>
            <a:xfrm>
              <a:off x="0" y="0"/>
              <a:ext cx="3159013" cy="2747059"/>
              <a:chOff x="0" y="0"/>
              <a:chExt cx="10604500" cy="9221611"/>
            </a:xfrm>
          </p:grpSpPr>
          <p:sp>
            <p:nvSpPr>
              <p:cNvPr id="11" name="Freeform 11"/>
              <p:cNvSpPr/>
              <p:nvPr/>
            </p:nvSpPr>
            <p:spPr>
              <a:xfrm>
                <a:off x="16351" y="0"/>
                <a:ext cx="10571728" cy="6900352"/>
              </a:xfrm>
              <a:custGeom>
                <a:avLst/>
                <a:gdLst/>
                <a:ahLst/>
                <a:cxnLst/>
                <a:rect l="l" t="t" r="r" b="b"/>
                <a:pathLst>
                  <a:path w="10571728" h="6900352">
                    <a:moveTo>
                      <a:pt x="618649" y="0"/>
                    </a:moveTo>
                    <a:cubicBezTo>
                      <a:pt x="501749" y="0"/>
                      <a:pt x="406982" y="94766"/>
                      <a:pt x="406982" y="211667"/>
                    </a:cubicBezTo>
                    <a:lnTo>
                      <a:pt x="406982" y="282222"/>
                    </a:lnTo>
                    <a:cubicBezTo>
                      <a:pt x="406982" y="399122"/>
                      <a:pt x="501749" y="493889"/>
                      <a:pt x="618649" y="493889"/>
                    </a:cubicBezTo>
                    <a:cubicBezTo>
                      <a:pt x="735549" y="493889"/>
                      <a:pt x="830316" y="399122"/>
                      <a:pt x="830316" y="282222"/>
                    </a:cubicBezTo>
                    <a:lnTo>
                      <a:pt x="830316" y="211667"/>
                    </a:lnTo>
                    <a:cubicBezTo>
                      <a:pt x="830316" y="94766"/>
                      <a:pt x="735549" y="0"/>
                      <a:pt x="618649" y="0"/>
                    </a:cubicBezTo>
                    <a:moveTo>
                      <a:pt x="406982" y="917222"/>
                    </a:moveTo>
                    <a:lnTo>
                      <a:pt x="232005" y="1325598"/>
                    </a:lnTo>
                    <a:cubicBezTo>
                      <a:pt x="209748" y="1377518"/>
                      <a:pt x="158672" y="1411161"/>
                      <a:pt x="102182" y="1411111"/>
                    </a:cubicBezTo>
                    <a:lnTo>
                      <a:pt x="37130" y="1411111"/>
                    </a:lnTo>
                    <a:cubicBezTo>
                      <a:pt x="25266" y="1411122"/>
                      <a:pt x="14190" y="1405168"/>
                      <a:pt x="7655" y="1395265"/>
                    </a:cubicBezTo>
                    <a:cubicBezTo>
                      <a:pt x="1120" y="1385363"/>
                      <a:pt x="0" y="1372839"/>
                      <a:pt x="4675" y="1361934"/>
                    </a:cubicBezTo>
                    <a:lnTo>
                      <a:pt x="195316" y="917222"/>
                    </a:lnTo>
                    <a:lnTo>
                      <a:pt x="265448" y="741821"/>
                    </a:lnTo>
                    <a:cubicBezTo>
                      <a:pt x="308318" y="634683"/>
                      <a:pt x="412094" y="564437"/>
                      <a:pt x="527491" y="564444"/>
                    </a:cubicBezTo>
                    <a:lnTo>
                      <a:pt x="709807" y="564444"/>
                    </a:lnTo>
                    <a:cubicBezTo>
                      <a:pt x="825204" y="564437"/>
                      <a:pt x="928980" y="634683"/>
                      <a:pt x="971850" y="741821"/>
                    </a:cubicBezTo>
                    <a:lnTo>
                      <a:pt x="1041982" y="917222"/>
                    </a:lnTo>
                    <a:lnTo>
                      <a:pt x="1232553" y="1361934"/>
                    </a:lnTo>
                    <a:cubicBezTo>
                      <a:pt x="1237228" y="1372839"/>
                      <a:pt x="1236108" y="1385363"/>
                      <a:pt x="1229572" y="1395265"/>
                    </a:cubicBezTo>
                    <a:cubicBezTo>
                      <a:pt x="1223037" y="1405168"/>
                      <a:pt x="1211962" y="1411122"/>
                      <a:pt x="1200097" y="1411111"/>
                    </a:cubicBezTo>
                    <a:lnTo>
                      <a:pt x="1135045" y="1411111"/>
                    </a:lnTo>
                    <a:cubicBezTo>
                      <a:pt x="1078607" y="1411105"/>
                      <a:pt x="1027601" y="1377471"/>
                      <a:pt x="1005364" y="1325598"/>
                    </a:cubicBezTo>
                    <a:lnTo>
                      <a:pt x="830316" y="917222"/>
                    </a:lnTo>
                    <a:lnTo>
                      <a:pt x="1028295" y="1577340"/>
                    </a:lnTo>
                    <a:cubicBezTo>
                      <a:pt x="1031508" y="1588025"/>
                      <a:pt x="1029477" y="1599601"/>
                      <a:pt x="1022818" y="1608554"/>
                    </a:cubicBezTo>
                    <a:cubicBezTo>
                      <a:pt x="1016159" y="1617507"/>
                      <a:pt x="1005656" y="1622782"/>
                      <a:pt x="994498" y="1622778"/>
                    </a:cubicBezTo>
                    <a:lnTo>
                      <a:pt x="896708" y="1622778"/>
                    </a:lnTo>
                    <a:lnTo>
                      <a:pt x="850424" y="2225181"/>
                    </a:lnTo>
                    <a:cubicBezTo>
                      <a:pt x="849021" y="2243583"/>
                      <a:pt x="833672" y="2257794"/>
                      <a:pt x="815217" y="2257778"/>
                    </a:cubicBezTo>
                    <a:lnTo>
                      <a:pt x="807315" y="2257778"/>
                    </a:lnTo>
                    <a:cubicBezTo>
                      <a:pt x="731482" y="2257796"/>
                      <a:pt x="669194" y="2197876"/>
                      <a:pt x="666274" y="2122100"/>
                    </a:cubicBezTo>
                    <a:lnTo>
                      <a:pt x="647153" y="1622778"/>
                    </a:lnTo>
                    <a:lnTo>
                      <a:pt x="590145" y="1622778"/>
                    </a:lnTo>
                    <a:lnTo>
                      <a:pt x="570953" y="2122100"/>
                    </a:lnTo>
                    <a:cubicBezTo>
                      <a:pt x="568034" y="2197876"/>
                      <a:pt x="505746" y="2257796"/>
                      <a:pt x="429913" y="2257778"/>
                    </a:cubicBezTo>
                    <a:lnTo>
                      <a:pt x="422011" y="2257778"/>
                    </a:lnTo>
                    <a:cubicBezTo>
                      <a:pt x="403555" y="2257794"/>
                      <a:pt x="388206" y="2243583"/>
                      <a:pt x="386803" y="2225181"/>
                    </a:cubicBezTo>
                    <a:lnTo>
                      <a:pt x="340519" y="1622778"/>
                    </a:lnTo>
                    <a:lnTo>
                      <a:pt x="242729" y="1622778"/>
                    </a:lnTo>
                    <a:cubicBezTo>
                      <a:pt x="231571" y="1622782"/>
                      <a:pt x="221069" y="1617507"/>
                      <a:pt x="214410" y="1608554"/>
                    </a:cubicBezTo>
                    <a:cubicBezTo>
                      <a:pt x="207750" y="1599601"/>
                      <a:pt x="205719" y="1588025"/>
                      <a:pt x="208933" y="1577340"/>
                    </a:cubicBezTo>
                    <a:lnTo>
                      <a:pt x="406982" y="917222"/>
                    </a:lnTo>
                    <a:moveTo>
                      <a:pt x="1952149" y="0"/>
                    </a:moveTo>
                    <a:cubicBezTo>
                      <a:pt x="1835249" y="0"/>
                      <a:pt x="1740482" y="94766"/>
                      <a:pt x="1740482" y="211667"/>
                    </a:cubicBezTo>
                    <a:lnTo>
                      <a:pt x="1740482" y="282222"/>
                    </a:lnTo>
                    <a:cubicBezTo>
                      <a:pt x="1740482" y="399122"/>
                      <a:pt x="1835249" y="493889"/>
                      <a:pt x="1952149" y="493889"/>
                    </a:cubicBezTo>
                    <a:cubicBezTo>
                      <a:pt x="2069049" y="493889"/>
                      <a:pt x="2163816" y="399122"/>
                      <a:pt x="2163816" y="282222"/>
                    </a:cubicBezTo>
                    <a:lnTo>
                      <a:pt x="2163816" y="211667"/>
                    </a:lnTo>
                    <a:cubicBezTo>
                      <a:pt x="2163816" y="94766"/>
                      <a:pt x="2069049" y="0"/>
                      <a:pt x="1952149" y="0"/>
                    </a:cubicBezTo>
                    <a:moveTo>
                      <a:pt x="1740482" y="917222"/>
                    </a:moveTo>
                    <a:lnTo>
                      <a:pt x="1565505" y="1325598"/>
                    </a:lnTo>
                    <a:cubicBezTo>
                      <a:pt x="1543248" y="1377518"/>
                      <a:pt x="1492172" y="1411161"/>
                      <a:pt x="1435682" y="1411111"/>
                    </a:cubicBezTo>
                    <a:lnTo>
                      <a:pt x="1370630" y="1411111"/>
                    </a:lnTo>
                    <a:cubicBezTo>
                      <a:pt x="1358766" y="1411122"/>
                      <a:pt x="1347690" y="1405168"/>
                      <a:pt x="1341155" y="1395265"/>
                    </a:cubicBezTo>
                    <a:cubicBezTo>
                      <a:pt x="1334620" y="1385363"/>
                      <a:pt x="1333500" y="1372839"/>
                      <a:pt x="1338175" y="1361934"/>
                    </a:cubicBezTo>
                    <a:lnTo>
                      <a:pt x="1528816" y="917222"/>
                    </a:lnTo>
                    <a:lnTo>
                      <a:pt x="1598948" y="741821"/>
                    </a:lnTo>
                    <a:cubicBezTo>
                      <a:pt x="1641818" y="634683"/>
                      <a:pt x="1745595" y="564437"/>
                      <a:pt x="1860991" y="564444"/>
                    </a:cubicBezTo>
                    <a:lnTo>
                      <a:pt x="2043307" y="564444"/>
                    </a:lnTo>
                    <a:cubicBezTo>
                      <a:pt x="2158703" y="564437"/>
                      <a:pt x="2262480" y="634683"/>
                      <a:pt x="2305350" y="741821"/>
                    </a:cubicBezTo>
                    <a:lnTo>
                      <a:pt x="2375482" y="917222"/>
                    </a:lnTo>
                    <a:lnTo>
                      <a:pt x="2566053" y="1361934"/>
                    </a:lnTo>
                    <a:cubicBezTo>
                      <a:pt x="2570728" y="1372839"/>
                      <a:pt x="2569608" y="1385363"/>
                      <a:pt x="2563072" y="1395265"/>
                    </a:cubicBezTo>
                    <a:cubicBezTo>
                      <a:pt x="2556537" y="1405168"/>
                      <a:pt x="2545462" y="1411122"/>
                      <a:pt x="2533597" y="1411111"/>
                    </a:cubicBezTo>
                    <a:lnTo>
                      <a:pt x="2468545" y="1411111"/>
                    </a:lnTo>
                    <a:cubicBezTo>
                      <a:pt x="2412107" y="1411105"/>
                      <a:pt x="2361101" y="1377471"/>
                      <a:pt x="2338864" y="1325598"/>
                    </a:cubicBezTo>
                    <a:lnTo>
                      <a:pt x="2163816" y="917222"/>
                    </a:lnTo>
                    <a:lnTo>
                      <a:pt x="2361795" y="1577340"/>
                    </a:lnTo>
                    <a:cubicBezTo>
                      <a:pt x="2365008" y="1588025"/>
                      <a:pt x="2362977" y="1599601"/>
                      <a:pt x="2356318" y="1608554"/>
                    </a:cubicBezTo>
                    <a:cubicBezTo>
                      <a:pt x="2349659" y="1617507"/>
                      <a:pt x="2339157" y="1622782"/>
                      <a:pt x="2327999" y="1622778"/>
                    </a:cubicBezTo>
                    <a:lnTo>
                      <a:pt x="2230208" y="1622778"/>
                    </a:lnTo>
                    <a:lnTo>
                      <a:pt x="2183924" y="2225181"/>
                    </a:lnTo>
                    <a:cubicBezTo>
                      <a:pt x="2182521" y="2243583"/>
                      <a:pt x="2167172" y="2257794"/>
                      <a:pt x="2148717" y="2257778"/>
                    </a:cubicBezTo>
                    <a:lnTo>
                      <a:pt x="2140815" y="2257778"/>
                    </a:lnTo>
                    <a:cubicBezTo>
                      <a:pt x="2064982" y="2257796"/>
                      <a:pt x="2002694" y="2197876"/>
                      <a:pt x="1999774" y="2122100"/>
                    </a:cubicBezTo>
                    <a:lnTo>
                      <a:pt x="1980653" y="1622778"/>
                    </a:lnTo>
                    <a:lnTo>
                      <a:pt x="1923645" y="1622778"/>
                    </a:lnTo>
                    <a:lnTo>
                      <a:pt x="1904453" y="2122100"/>
                    </a:lnTo>
                    <a:cubicBezTo>
                      <a:pt x="1901534" y="2197876"/>
                      <a:pt x="1839246" y="2257796"/>
                      <a:pt x="1763413" y="2257778"/>
                    </a:cubicBezTo>
                    <a:lnTo>
                      <a:pt x="1755511" y="2257778"/>
                    </a:lnTo>
                    <a:cubicBezTo>
                      <a:pt x="1737055" y="2257794"/>
                      <a:pt x="1721706" y="2243583"/>
                      <a:pt x="1720303" y="2225181"/>
                    </a:cubicBezTo>
                    <a:lnTo>
                      <a:pt x="1674019" y="1622778"/>
                    </a:lnTo>
                    <a:lnTo>
                      <a:pt x="1576229" y="1622778"/>
                    </a:lnTo>
                    <a:cubicBezTo>
                      <a:pt x="1565071" y="1622782"/>
                      <a:pt x="1554569" y="1617507"/>
                      <a:pt x="1547910" y="1608554"/>
                    </a:cubicBezTo>
                    <a:cubicBezTo>
                      <a:pt x="1541250" y="1599601"/>
                      <a:pt x="1539219" y="1588025"/>
                      <a:pt x="1542433" y="1577340"/>
                    </a:cubicBezTo>
                    <a:lnTo>
                      <a:pt x="1740482" y="917222"/>
                    </a:lnTo>
                    <a:moveTo>
                      <a:pt x="3285649" y="0"/>
                    </a:moveTo>
                    <a:cubicBezTo>
                      <a:pt x="3168749" y="0"/>
                      <a:pt x="3073982" y="94766"/>
                      <a:pt x="3073982" y="211667"/>
                    </a:cubicBezTo>
                    <a:lnTo>
                      <a:pt x="3073982" y="282222"/>
                    </a:lnTo>
                    <a:cubicBezTo>
                      <a:pt x="3073982" y="399122"/>
                      <a:pt x="3168749" y="493889"/>
                      <a:pt x="3285649" y="493889"/>
                    </a:cubicBezTo>
                    <a:cubicBezTo>
                      <a:pt x="3402549" y="493889"/>
                      <a:pt x="3497316" y="399122"/>
                      <a:pt x="3497316" y="282222"/>
                    </a:cubicBezTo>
                    <a:lnTo>
                      <a:pt x="3497316" y="211667"/>
                    </a:lnTo>
                    <a:cubicBezTo>
                      <a:pt x="3497316" y="94766"/>
                      <a:pt x="3402549" y="0"/>
                      <a:pt x="3285649" y="0"/>
                    </a:cubicBezTo>
                    <a:moveTo>
                      <a:pt x="3073982" y="917222"/>
                    </a:moveTo>
                    <a:lnTo>
                      <a:pt x="2899005" y="1325598"/>
                    </a:lnTo>
                    <a:cubicBezTo>
                      <a:pt x="2876748" y="1377518"/>
                      <a:pt x="2825672" y="1411161"/>
                      <a:pt x="2769182" y="1411111"/>
                    </a:cubicBezTo>
                    <a:lnTo>
                      <a:pt x="2704130" y="1411111"/>
                    </a:lnTo>
                    <a:cubicBezTo>
                      <a:pt x="2692266" y="1411122"/>
                      <a:pt x="2681190" y="1405168"/>
                      <a:pt x="2674655" y="1395265"/>
                    </a:cubicBezTo>
                    <a:cubicBezTo>
                      <a:pt x="2668120" y="1385363"/>
                      <a:pt x="2667000" y="1372839"/>
                      <a:pt x="2671675" y="1361934"/>
                    </a:cubicBezTo>
                    <a:lnTo>
                      <a:pt x="2862316" y="917222"/>
                    </a:lnTo>
                    <a:lnTo>
                      <a:pt x="2932448" y="741821"/>
                    </a:lnTo>
                    <a:cubicBezTo>
                      <a:pt x="2975318" y="634683"/>
                      <a:pt x="3079095" y="564437"/>
                      <a:pt x="3194491" y="564444"/>
                    </a:cubicBezTo>
                    <a:lnTo>
                      <a:pt x="3376807" y="564444"/>
                    </a:lnTo>
                    <a:cubicBezTo>
                      <a:pt x="3492203" y="564437"/>
                      <a:pt x="3595980" y="634683"/>
                      <a:pt x="3638850" y="741821"/>
                    </a:cubicBezTo>
                    <a:lnTo>
                      <a:pt x="3708982" y="917222"/>
                    </a:lnTo>
                    <a:lnTo>
                      <a:pt x="3899553" y="1361934"/>
                    </a:lnTo>
                    <a:cubicBezTo>
                      <a:pt x="3904228" y="1372839"/>
                      <a:pt x="3903107" y="1385363"/>
                      <a:pt x="3896572" y="1395265"/>
                    </a:cubicBezTo>
                    <a:cubicBezTo>
                      <a:pt x="3890037" y="1405168"/>
                      <a:pt x="3878962" y="1411122"/>
                      <a:pt x="3867097" y="1411111"/>
                    </a:cubicBezTo>
                    <a:lnTo>
                      <a:pt x="3802045" y="1411111"/>
                    </a:lnTo>
                    <a:cubicBezTo>
                      <a:pt x="3745607" y="1411105"/>
                      <a:pt x="3694601" y="1377471"/>
                      <a:pt x="3672364" y="1325598"/>
                    </a:cubicBezTo>
                    <a:lnTo>
                      <a:pt x="3497316" y="917222"/>
                    </a:lnTo>
                    <a:lnTo>
                      <a:pt x="3695295" y="1577340"/>
                    </a:lnTo>
                    <a:cubicBezTo>
                      <a:pt x="3698508" y="1588025"/>
                      <a:pt x="3696477" y="1599601"/>
                      <a:pt x="3689818" y="1608554"/>
                    </a:cubicBezTo>
                    <a:cubicBezTo>
                      <a:pt x="3683159" y="1617507"/>
                      <a:pt x="3672656" y="1622782"/>
                      <a:pt x="3661499" y="1622778"/>
                    </a:cubicBezTo>
                    <a:lnTo>
                      <a:pt x="3563708" y="1622778"/>
                    </a:lnTo>
                    <a:lnTo>
                      <a:pt x="3517424" y="2225181"/>
                    </a:lnTo>
                    <a:cubicBezTo>
                      <a:pt x="3516021" y="2243583"/>
                      <a:pt x="3500672" y="2257794"/>
                      <a:pt x="3482217" y="2257778"/>
                    </a:cubicBezTo>
                    <a:lnTo>
                      <a:pt x="3474315" y="2257778"/>
                    </a:lnTo>
                    <a:cubicBezTo>
                      <a:pt x="3398482" y="2257796"/>
                      <a:pt x="3336194" y="2197876"/>
                      <a:pt x="3333274" y="2122100"/>
                    </a:cubicBezTo>
                    <a:lnTo>
                      <a:pt x="3314153" y="1622778"/>
                    </a:lnTo>
                    <a:lnTo>
                      <a:pt x="3257145" y="1622778"/>
                    </a:lnTo>
                    <a:lnTo>
                      <a:pt x="3237953" y="2122100"/>
                    </a:lnTo>
                    <a:cubicBezTo>
                      <a:pt x="3235034" y="2197876"/>
                      <a:pt x="3172746" y="2257796"/>
                      <a:pt x="3096913" y="2257778"/>
                    </a:cubicBezTo>
                    <a:lnTo>
                      <a:pt x="3089011" y="2257778"/>
                    </a:lnTo>
                    <a:cubicBezTo>
                      <a:pt x="3070555" y="2257794"/>
                      <a:pt x="3055206" y="2243583"/>
                      <a:pt x="3053803" y="2225181"/>
                    </a:cubicBezTo>
                    <a:lnTo>
                      <a:pt x="3007519" y="1622778"/>
                    </a:lnTo>
                    <a:lnTo>
                      <a:pt x="2909729" y="1622778"/>
                    </a:lnTo>
                    <a:cubicBezTo>
                      <a:pt x="2898571" y="1622782"/>
                      <a:pt x="2888069" y="1617507"/>
                      <a:pt x="2881410" y="1608554"/>
                    </a:cubicBezTo>
                    <a:cubicBezTo>
                      <a:pt x="2874750" y="1599601"/>
                      <a:pt x="2872719" y="1588025"/>
                      <a:pt x="2875933" y="1577340"/>
                    </a:cubicBezTo>
                    <a:lnTo>
                      <a:pt x="3073982" y="917222"/>
                    </a:lnTo>
                    <a:moveTo>
                      <a:pt x="4619149" y="0"/>
                    </a:moveTo>
                    <a:cubicBezTo>
                      <a:pt x="4502249" y="0"/>
                      <a:pt x="4407482" y="94766"/>
                      <a:pt x="4407482" y="211667"/>
                    </a:cubicBezTo>
                    <a:lnTo>
                      <a:pt x="4407482" y="282222"/>
                    </a:lnTo>
                    <a:cubicBezTo>
                      <a:pt x="4407482" y="399122"/>
                      <a:pt x="4502249" y="493889"/>
                      <a:pt x="4619149" y="493889"/>
                    </a:cubicBezTo>
                    <a:cubicBezTo>
                      <a:pt x="4736049" y="493889"/>
                      <a:pt x="4830816" y="399122"/>
                      <a:pt x="4830816" y="282222"/>
                    </a:cubicBezTo>
                    <a:lnTo>
                      <a:pt x="4830816" y="211667"/>
                    </a:lnTo>
                    <a:cubicBezTo>
                      <a:pt x="4830816" y="94766"/>
                      <a:pt x="4736049" y="0"/>
                      <a:pt x="4619149" y="0"/>
                    </a:cubicBezTo>
                    <a:moveTo>
                      <a:pt x="4407482" y="917222"/>
                    </a:moveTo>
                    <a:lnTo>
                      <a:pt x="4232504" y="1325598"/>
                    </a:lnTo>
                    <a:cubicBezTo>
                      <a:pt x="4210248" y="1377518"/>
                      <a:pt x="4159172" y="1411161"/>
                      <a:pt x="4102682" y="1411111"/>
                    </a:cubicBezTo>
                    <a:lnTo>
                      <a:pt x="4037630" y="1411111"/>
                    </a:lnTo>
                    <a:cubicBezTo>
                      <a:pt x="4025765" y="1411122"/>
                      <a:pt x="4014691" y="1405168"/>
                      <a:pt x="4008155" y="1395265"/>
                    </a:cubicBezTo>
                    <a:cubicBezTo>
                      <a:pt x="4001620" y="1385363"/>
                      <a:pt x="4000500" y="1372839"/>
                      <a:pt x="4005174" y="1361934"/>
                    </a:cubicBezTo>
                    <a:lnTo>
                      <a:pt x="4195816" y="917222"/>
                    </a:lnTo>
                    <a:lnTo>
                      <a:pt x="4265948" y="741821"/>
                    </a:lnTo>
                    <a:cubicBezTo>
                      <a:pt x="4308818" y="634683"/>
                      <a:pt x="4412595" y="564437"/>
                      <a:pt x="4527991" y="564444"/>
                    </a:cubicBezTo>
                    <a:lnTo>
                      <a:pt x="4710307" y="564444"/>
                    </a:lnTo>
                    <a:cubicBezTo>
                      <a:pt x="4825703" y="564437"/>
                      <a:pt x="4929480" y="634683"/>
                      <a:pt x="4972350" y="741821"/>
                    </a:cubicBezTo>
                    <a:lnTo>
                      <a:pt x="5042482" y="917222"/>
                    </a:lnTo>
                    <a:lnTo>
                      <a:pt x="5233053" y="1361934"/>
                    </a:lnTo>
                    <a:cubicBezTo>
                      <a:pt x="5237728" y="1372839"/>
                      <a:pt x="5236607" y="1385363"/>
                      <a:pt x="5230072" y="1395265"/>
                    </a:cubicBezTo>
                    <a:cubicBezTo>
                      <a:pt x="5223537" y="1405168"/>
                      <a:pt x="5212462" y="1411122"/>
                      <a:pt x="5200597" y="1411111"/>
                    </a:cubicBezTo>
                    <a:lnTo>
                      <a:pt x="5135545" y="1411111"/>
                    </a:lnTo>
                    <a:cubicBezTo>
                      <a:pt x="5079107" y="1411105"/>
                      <a:pt x="5028101" y="1377471"/>
                      <a:pt x="5005864" y="1325598"/>
                    </a:cubicBezTo>
                    <a:lnTo>
                      <a:pt x="4830816" y="917222"/>
                    </a:lnTo>
                    <a:lnTo>
                      <a:pt x="5028795" y="1577340"/>
                    </a:lnTo>
                    <a:cubicBezTo>
                      <a:pt x="5032008" y="1588025"/>
                      <a:pt x="5029977" y="1599601"/>
                      <a:pt x="5023318" y="1608554"/>
                    </a:cubicBezTo>
                    <a:cubicBezTo>
                      <a:pt x="5016659" y="1617507"/>
                      <a:pt x="5006156" y="1622782"/>
                      <a:pt x="4994999" y="1622778"/>
                    </a:cubicBezTo>
                    <a:lnTo>
                      <a:pt x="4897208" y="1622778"/>
                    </a:lnTo>
                    <a:lnTo>
                      <a:pt x="4850924" y="2225181"/>
                    </a:lnTo>
                    <a:cubicBezTo>
                      <a:pt x="4849521" y="2243583"/>
                      <a:pt x="4834172" y="2257794"/>
                      <a:pt x="4815717" y="2257778"/>
                    </a:cubicBezTo>
                    <a:lnTo>
                      <a:pt x="4807815" y="2257778"/>
                    </a:lnTo>
                    <a:cubicBezTo>
                      <a:pt x="4731982" y="2257796"/>
                      <a:pt x="4669694" y="2197876"/>
                      <a:pt x="4666774" y="2122100"/>
                    </a:cubicBezTo>
                    <a:lnTo>
                      <a:pt x="4647653" y="1622778"/>
                    </a:lnTo>
                    <a:lnTo>
                      <a:pt x="4590645" y="1622778"/>
                    </a:lnTo>
                    <a:lnTo>
                      <a:pt x="4571453" y="2122100"/>
                    </a:lnTo>
                    <a:cubicBezTo>
                      <a:pt x="4568534" y="2197876"/>
                      <a:pt x="4506246" y="2257796"/>
                      <a:pt x="4430413" y="2257778"/>
                    </a:cubicBezTo>
                    <a:lnTo>
                      <a:pt x="4422511" y="2257778"/>
                    </a:lnTo>
                    <a:cubicBezTo>
                      <a:pt x="4404055" y="2257794"/>
                      <a:pt x="4388706" y="2243583"/>
                      <a:pt x="4387303" y="2225181"/>
                    </a:cubicBezTo>
                    <a:lnTo>
                      <a:pt x="4341019" y="1622778"/>
                    </a:lnTo>
                    <a:lnTo>
                      <a:pt x="4243229" y="1622778"/>
                    </a:lnTo>
                    <a:cubicBezTo>
                      <a:pt x="4232071" y="1622782"/>
                      <a:pt x="4221569" y="1617507"/>
                      <a:pt x="4214910" y="1608554"/>
                    </a:cubicBezTo>
                    <a:cubicBezTo>
                      <a:pt x="4208250" y="1599601"/>
                      <a:pt x="4206220" y="1588025"/>
                      <a:pt x="4209433" y="1577340"/>
                    </a:cubicBezTo>
                    <a:lnTo>
                      <a:pt x="4407482" y="917222"/>
                    </a:lnTo>
                    <a:moveTo>
                      <a:pt x="5952649" y="0"/>
                    </a:moveTo>
                    <a:cubicBezTo>
                      <a:pt x="5835749" y="0"/>
                      <a:pt x="5740982" y="94766"/>
                      <a:pt x="5740982" y="211667"/>
                    </a:cubicBezTo>
                    <a:lnTo>
                      <a:pt x="5740982" y="282222"/>
                    </a:lnTo>
                    <a:cubicBezTo>
                      <a:pt x="5740982" y="399122"/>
                      <a:pt x="5835749" y="493889"/>
                      <a:pt x="5952649" y="493889"/>
                    </a:cubicBezTo>
                    <a:cubicBezTo>
                      <a:pt x="6069549" y="493889"/>
                      <a:pt x="6164316" y="399122"/>
                      <a:pt x="6164316" y="282222"/>
                    </a:cubicBezTo>
                    <a:lnTo>
                      <a:pt x="6164316" y="211667"/>
                    </a:lnTo>
                    <a:cubicBezTo>
                      <a:pt x="6164316" y="94766"/>
                      <a:pt x="6069549" y="0"/>
                      <a:pt x="5952649" y="0"/>
                    </a:cubicBezTo>
                    <a:moveTo>
                      <a:pt x="5740982" y="917222"/>
                    </a:moveTo>
                    <a:lnTo>
                      <a:pt x="5566004" y="1325598"/>
                    </a:lnTo>
                    <a:cubicBezTo>
                      <a:pt x="5543748" y="1377518"/>
                      <a:pt x="5492672" y="1411161"/>
                      <a:pt x="5436182" y="1411111"/>
                    </a:cubicBezTo>
                    <a:lnTo>
                      <a:pt x="5371130" y="1411111"/>
                    </a:lnTo>
                    <a:cubicBezTo>
                      <a:pt x="5359265" y="1411122"/>
                      <a:pt x="5348191" y="1405168"/>
                      <a:pt x="5341655" y="1395265"/>
                    </a:cubicBezTo>
                    <a:cubicBezTo>
                      <a:pt x="5335120" y="1385363"/>
                      <a:pt x="5334000" y="1372839"/>
                      <a:pt x="5338674" y="1361934"/>
                    </a:cubicBezTo>
                    <a:lnTo>
                      <a:pt x="5529316" y="917222"/>
                    </a:lnTo>
                    <a:lnTo>
                      <a:pt x="5599448" y="741821"/>
                    </a:lnTo>
                    <a:cubicBezTo>
                      <a:pt x="5642318" y="634683"/>
                      <a:pt x="5746095" y="564437"/>
                      <a:pt x="5861491" y="564444"/>
                    </a:cubicBezTo>
                    <a:lnTo>
                      <a:pt x="6043807" y="564444"/>
                    </a:lnTo>
                    <a:cubicBezTo>
                      <a:pt x="6159203" y="564437"/>
                      <a:pt x="6262980" y="634683"/>
                      <a:pt x="6305850" y="741821"/>
                    </a:cubicBezTo>
                    <a:lnTo>
                      <a:pt x="6375982" y="917222"/>
                    </a:lnTo>
                    <a:lnTo>
                      <a:pt x="6566553" y="1361934"/>
                    </a:lnTo>
                    <a:cubicBezTo>
                      <a:pt x="6571228" y="1372839"/>
                      <a:pt x="6570107" y="1385363"/>
                      <a:pt x="6563572" y="1395265"/>
                    </a:cubicBezTo>
                    <a:cubicBezTo>
                      <a:pt x="6557037" y="1405168"/>
                      <a:pt x="6545962" y="1411122"/>
                      <a:pt x="6534097" y="1411111"/>
                    </a:cubicBezTo>
                    <a:lnTo>
                      <a:pt x="6469045" y="1411111"/>
                    </a:lnTo>
                    <a:cubicBezTo>
                      <a:pt x="6412607" y="1411105"/>
                      <a:pt x="6361601" y="1377471"/>
                      <a:pt x="6339364" y="1325598"/>
                    </a:cubicBezTo>
                    <a:lnTo>
                      <a:pt x="6164316" y="917222"/>
                    </a:lnTo>
                    <a:lnTo>
                      <a:pt x="6362295" y="1577340"/>
                    </a:lnTo>
                    <a:cubicBezTo>
                      <a:pt x="6365508" y="1588025"/>
                      <a:pt x="6363477" y="1599601"/>
                      <a:pt x="6356818" y="1608554"/>
                    </a:cubicBezTo>
                    <a:cubicBezTo>
                      <a:pt x="6350159" y="1617507"/>
                      <a:pt x="6339656" y="1622782"/>
                      <a:pt x="6328499" y="1622778"/>
                    </a:cubicBezTo>
                    <a:lnTo>
                      <a:pt x="6230708" y="1622778"/>
                    </a:lnTo>
                    <a:lnTo>
                      <a:pt x="6184424" y="2225181"/>
                    </a:lnTo>
                    <a:cubicBezTo>
                      <a:pt x="6183021" y="2243583"/>
                      <a:pt x="6167672" y="2257794"/>
                      <a:pt x="6149217" y="2257778"/>
                    </a:cubicBezTo>
                    <a:lnTo>
                      <a:pt x="6141315" y="2257778"/>
                    </a:lnTo>
                    <a:cubicBezTo>
                      <a:pt x="6065482" y="2257796"/>
                      <a:pt x="6003194" y="2197876"/>
                      <a:pt x="6000274" y="2122100"/>
                    </a:cubicBezTo>
                    <a:lnTo>
                      <a:pt x="5981153" y="1622778"/>
                    </a:lnTo>
                    <a:lnTo>
                      <a:pt x="5924145" y="1622778"/>
                    </a:lnTo>
                    <a:lnTo>
                      <a:pt x="5904953" y="2122100"/>
                    </a:lnTo>
                    <a:cubicBezTo>
                      <a:pt x="5902034" y="2197876"/>
                      <a:pt x="5839746" y="2257796"/>
                      <a:pt x="5763913" y="2257778"/>
                    </a:cubicBezTo>
                    <a:lnTo>
                      <a:pt x="5756011" y="2257778"/>
                    </a:lnTo>
                    <a:cubicBezTo>
                      <a:pt x="5737555" y="2257794"/>
                      <a:pt x="5722206" y="2243583"/>
                      <a:pt x="5720803" y="2225181"/>
                    </a:cubicBezTo>
                    <a:lnTo>
                      <a:pt x="5674519" y="1622778"/>
                    </a:lnTo>
                    <a:lnTo>
                      <a:pt x="5576729" y="1622778"/>
                    </a:lnTo>
                    <a:cubicBezTo>
                      <a:pt x="5565571" y="1622782"/>
                      <a:pt x="5555069" y="1617507"/>
                      <a:pt x="5548410" y="1608554"/>
                    </a:cubicBezTo>
                    <a:cubicBezTo>
                      <a:pt x="5541750" y="1599601"/>
                      <a:pt x="5539720" y="1588025"/>
                      <a:pt x="5542933" y="1577340"/>
                    </a:cubicBezTo>
                    <a:lnTo>
                      <a:pt x="5740982" y="917222"/>
                    </a:lnTo>
                    <a:moveTo>
                      <a:pt x="7286149" y="0"/>
                    </a:moveTo>
                    <a:cubicBezTo>
                      <a:pt x="7169248" y="0"/>
                      <a:pt x="7074482" y="94766"/>
                      <a:pt x="7074482" y="211667"/>
                    </a:cubicBezTo>
                    <a:lnTo>
                      <a:pt x="7074482" y="282222"/>
                    </a:lnTo>
                    <a:cubicBezTo>
                      <a:pt x="7074482" y="399122"/>
                      <a:pt x="7169248" y="493889"/>
                      <a:pt x="7286149" y="493889"/>
                    </a:cubicBezTo>
                    <a:cubicBezTo>
                      <a:pt x="7403050" y="493889"/>
                      <a:pt x="7497816" y="399122"/>
                      <a:pt x="7497816" y="282222"/>
                    </a:cubicBezTo>
                    <a:lnTo>
                      <a:pt x="7497816" y="211667"/>
                    </a:lnTo>
                    <a:cubicBezTo>
                      <a:pt x="7497816" y="94766"/>
                      <a:pt x="7403050" y="0"/>
                      <a:pt x="7286149" y="0"/>
                    </a:cubicBezTo>
                    <a:moveTo>
                      <a:pt x="7074482" y="917222"/>
                    </a:moveTo>
                    <a:lnTo>
                      <a:pt x="6899504" y="1325598"/>
                    </a:lnTo>
                    <a:cubicBezTo>
                      <a:pt x="6877248" y="1377518"/>
                      <a:pt x="6826172" y="1411161"/>
                      <a:pt x="6769682" y="1411111"/>
                    </a:cubicBezTo>
                    <a:lnTo>
                      <a:pt x="6704630" y="1411111"/>
                    </a:lnTo>
                    <a:cubicBezTo>
                      <a:pt x="6692766" y="1411122"/>
                      <a:pt x="6681691" y="1405168"/>
                      <a:pt x="6675155" y="1395265"/>
                    </a:cubicBezTo>
                    <a:cubicBezTo>
                      <a:pt x="6668620" y="1385363"/>
                      <a:pt x="6667500" y="1372839"/>
                      <a:pt x="6672175" y="1361934"/>
                    </a:cubicBezTo>
                    <a:lnTo>
                      <a:pt x="6862816" y="917222"/>
                    </a:lnTo>
                    <a:lnTo>
                      <a:pt x="6932948" y="741821"/>
                    </a:lnTo>
                    <a:cubicBezTo>
                      <a:pt x="6975818" y="634683"/>
                      <a:pt x="7079594" y="564437"/>
                      <a:pt x="7194991" y="564444"/>
                    </a:cubicBezTo>
                    <a:lnTo>
                      <a:pt x="7377307" y="564444"/>
                    </a:lnTo>
                    <a:cubicBezTo>
                      <a:pt x="7492704" y="564437"/>
                      <a:pt x="7596480" y="634683"/>
                      <a:pt x="7639350" y="741821"/>
                    </a:cubicBezTo>
                    <a:lnTo>
                      <a:pt x="7709482" y="917222"/>
                    </a:lnTo>
                    <a:lnTo>
                      <a:pt x="7900053" y="1361934"/>
                    </a:lnTo>
                    <a:cubicBezTo>
                      <a:pt x="7904728" y="1372839"/>
                      <a:pt x="7903607" y="1385363"/>
                      <a:pt x="7897072" y="1395265"/>
                    </a:cubicBezTo>
                    <a:cubicBezTo>
                      <a:pt x="7890537" y="1405168"/>
                      <a:pt x="7879462" y="1411122"/>
                      <a:pt x="7867597" y="1411111"/>
                    </a:cubicBezTo>
                    <a:lnTo>
                      <a:pt x="7802545" y="1411111"/>
                    </a:lnTo>
                    <a:cubicBezTo>
                      <a:pt x="7746107" y="1411105"/>
                      <a:pt x="7695101" y="1377471"/>
                      <a:pt x="7672864" y="1325598"/>
                    </a:cubicBezTo>
                    <a:lnTo>
                      <a:pt x="7497816" y="917222"/>
                    </a:lnTo>
                    <a:lnTo>
                      <a:pt x="7695795" y="1577340"/>
                    </a:lnTo>
                    <a:cubicBezTo>
                      <a:pt x="7699008" y="1588025"/>
                      <a:pt x="7696977" y="1599601"/>
                      <a:pt x="7690318" y="1608554"/>
                    </a:cubicBezTo>
                    <a:cubicBezTo>
                      <a:pt x="7683659" y="1617507"/>
                      <a:pt x="7673156" y="1622782"/>
                      <a:pt x="7661998" y="1622778"/>
                    </a:cubicBezTo>
                    <a:lnTo>
                      <a:pt x="7564209" y="1622778"/>
                    </a:lnTo>
                    <a:lnTo>
                      <a:pt x="7517924" y="2225181"/>
                    </a:lnTo>
                    <a:cubicBezTo>
                      <a:pt x="7516522" y="2243583"/>
                      <a:pt x="7501172" y="2257794"/>
                      <a:pt x="7482717" y="2257778"/>
                    </a:cubicBezTo>
                    <a:lnTo>
                      <a:pt x="7474814" y="2257778"/>
                    </a:lnTo>
                    <a:cubicBezTo>
                      <a:pt x="7398982" y="2257796"/>
                      <a:pt x="7336693" y="2197876"/>
                      <a:pt x="7333774" y="2122100"/>
                    </a:cubicBezTo>
                    <a:lnTo>
                      <a:pt x="7314653" y="1622778"/>
                    </a:lnTo>
                    <a:lnTo>
                      <a:pt x="7257645" y="1622778"/>
                    </a:lnTo>
                    <a:lnTo>
                      <a:pt x="7238453" y="2122100"/>
                    </a:lnTo>
                    <a:cubicBezTo>
                      <a:pt x="7235534" y="2197876"/>
                      <a:pt x="7173246" y="2257796"/>
                      <a:pt x="7097413" y="2257778"/>
                    </a:cubicBezTo>
                    <a:lnTo>
                      <a:pt x="7089511" y="2257778"/>
                    </a:lnTo>
                    <a:cubicBezTo>
                      <a:pt x="7071055" y="2257794"/>
                      <a:pt x="7055706" y="2243583"/>
                      <a:pt x="7054303" y="2225181"/>
                    </a:cubicBezTo>
                    <a:lnTo>
                      <a:pt x="7008019" y="1622778"/>
                    </a:lnTo>
                    <a:lnTo>
                      <a:pt x="6910229" y="1622778"/>
                    </a:lnTo>
                    <a:cubicBezTo>
                      <a:pt x="6899071" y="1622782"/>
                      <a:pt x="6888569" y="1617507"/>
                      <a:pt x="6881909" y="1608554"/>
                    </a:cubicBezTo>
                    <a:cubicBezTo>
                      <a:pt x="6875250" y="1599601"/>
                      <a:pt x="6873219" y="1588025"/>
                      <a:pt x="6876433" y="1577340"/>
                    </a:cubicBezTo>
                    <a:lnTo>
                      <a:pt x="7074482" y="917222"/>
                    </a:lnTo>
                    <a:moveTo>
                      <a:pt x="8619649" y="0"/>
                    </a:moveTo>
                    <a:cubicBezTo>
                      <a:pt x="8502748" y="0"/>
                      <a:pt x="8407982" y="94766"/>
                      <a:pt x="8407982" y="211667"/>
                    </a:cubicBezTo>
                    <a:lnTo>
                      <a:pt x="8407982" y="282222"/>
                    </a:lnTo>
                    <a:cubicBezTo>
                      <a:pt x="8407982" y="399122"/>
                      <a:pt x="8502748" y="493889"/>
                      <a:pt x="8619649" y="493889"/>
                    </a:cubicBezTo>
                    <a:cubicBezTo>
                      <a:pt x="8736550" y="493889"/>
                      <a:pt x="8831316" y="399122"/>
                      <a:pt x="8831316" y="282222"/>
                    </a:cubicBezTo>
                    <a:lnTo>
                      <a:pt x="8831316" y="211667"/>
                    </a:lnTo>
                    <a:cubicBezTo>
                      <a:pt x="8831316" y="94766"/>
                      <a:pt x="8736550" y="0"/>
                      <a:pt x="8619649" y="0"/>
                    </a:cubicBezTo>
                    <a:moveTo>
                      <a:pt x="8407982" y="917222"/>
                    </a:moveTo>
                    <a:lnTo>
                      <a:pt x="8233004" y="1325598"/>
                    </a:lnTo>
                    <a:cubicBezTo>
                      <a:pt x="8210748" y="1377518"/>
                      <a:pt x="8159672" y="1411161"/>
                      <a:pt x="8103182" y="1411111"/>
                    </a:cubicBezTo>
                    <a:lnTo>
                      <a:pt x="8038130" y="1411111"/>
                    </a:lnTo>
                    <a:cubicBezTo>
                      <a:pt x="8026266" y="1411122"/>
                      <a:pt x="8015191" y="1405168"/>
                      <a:pt x="8008655" y="1395265"/>
                    </a:cubicBezTo>
                    <a:cubicBezTo>
                      <a:pt x="8002120" y="1385363"/>
                      <a:pt x="8001000" y="1372839"/>
                      <a:pt x="8005675" y="1361934"/>
                    </a:cubicBezTo>
                    <a:lnTo>
                      <a:pt x="8196316" y="917222"/>
                    </a:lnTo>
                    <a:lnTo>
                      <a:pt x="8266448" y="741821"/>
                    </a:lnTo>
                    <a:cubicBezTo>
                      <a:pt x="8309318" y="634683"/>
                      <a:pt x="8413094" y="564437"/>
                      <a:pt x="8528491" y="564444"/>
                    </a:cubicBezTo>
                    <a:lnTo>
                      <a:pt x="8710807" y="564444"/>
                    </a:lnTo>
                    <a:cubicBezTo>
                      <a:pt x="8826204" y="564437"/>
                      <a:pt x="8929980" y="634683"/>
                      <a:pt x="8972850" y="741821"/>
                    </a:cubicBezTo>
                    <a:lnTo>
                      <a:pt x="9042982" y="917222"/>
                    </a:lnTo>
                    <a:lnTo>
                      <a:pt x="9233553" y="1361934"/>
                    </a:lnTo>
                    <a:cubicBezTo>
                      <a:pt x="9238228" y="1372839"/>
                      <a:pt x="9237107" y="1385363"/>
                      <a:pt x="9230572" y="1395265"/>
                    </a:cubicBezTo>
                    <a:cubicBezTo>
                      <a:pt x="9224037" y="1405168"/>
                      <a:pt x="9212962" y="1411122"/>
                      <a:pt x="9201097" y="1411111"/>
                    </a:cubicBezTo>
                    <a:lnTo>
                      <a:pt x="9136045" y="1411111"/>
                    </a:lnTo>
                    <a:cubicBezTo>
                      <a:pt x="9079607" y="1411105"/>
                      <a:pt x="9028601" y="1377471"/>
                      <a:pt x="9006364" y="1325598"/>
                    </a:cubicBezTo>
                    <a:lnTo>
                      <a:pt x="8831316" y="917222"/>
                    </a:lnTo>
                    <a:lnTo>
                      <a:pt x="9029295" y="1577340"/>
                    </a:lnTo>
                    <a:cubicBezTo>
                      <a:pt x="9032508" y="1588025"/>
                      <a:pt x="9030477" y="1599601"/>
                      <a:pt x="9023818" y="1608554"/>
                    </a:cubicBezTo>
                    <a:cubicBezTo>
                      <a:pt x="9017159" y="1617507"/>
                      <a:pt x="9006656" y="1622782"/>
                      <a:pt x="8995498" y="1622778"/>
                    </a:cubicBezTo>
                    <a:lnTo>
                      <a:pt x="8897709" y="1622778"/>
                    </a:lnTo>
                    <a:lnTo>
                      <a:pt x="8851424" y="2225181"/>
                    </a:lnTo>
                    <a:cubicBezTo>
                      <a:pt x="8850022" y="2243583"/>
                      <a:pt x="8834672" y="2257794"/>
                      <a:pt x="8816217" y="2257778"/>
                    </a:cubicBezTo>
                    <a:lnTo>
                      <a:pt x="8808314" y="2257778"/>
                    </a:lnTo>
                    <a:cubicBezTo>
                      <a:pt x="8732482" y="2257796"/>
                      <a:pt x="8670193" y="2197876"/>
                      <a:pt x="8667274" y="2122100"/>
                    </a:cubicBezTo>
                    <a:lnTo>
                      <a:pt x="8648153" y="1622778"/>
                    </a:lnTo>
                    <a:lnTo>
                      <a:pt x="8591145" y="1622778"/>
                    </a:lnTo>
                    <a:lnTo>
                      <a:pt x="8571953" y="2122100"/>
                    </a:lnTo>
                    <a:cubicBezTo>
                      <a:pt x="8569034" y="2197876"/>
                      <a:pt x="8506746" y="2257796"/>
                      <a:pt x="8430913" y="2257778"/>
                    </a:cubicBezTo>
                    <a:lnTo>
                      <a:pt x="8423011" y="2257778"/>
                    </a:lnTo>
                    <a:cubicBezTo>
                      <a:pt x="8404555" y="2257794"/>
                      <a:pt x="8389206" y="2243583"/>
                      <a:pt x="8387803" y="2225181"/>
                    </a:cubicBezTo>
                    <a:lnTo>
                      <a:pt x="8341519" y="1622778"/>
                    </a:lnTo>
                    <a:lnTo>
                      <a:pt x="8243729" y="1622778"/>
                    </a:lnTo>
                    <a:cubicBezTo>
                      <a:pt x="8232571" y="1622782"/>
                      <a:pt x="8222069" y="1617507"/>
                      <a:pt x="8215409" y="1608554"/>
                    </a:cubicBezTo>
                    <a:cubicBezTo>
                      <a:pt x="8208750" y="1599601"/>
                      <a:pt x="8206719" y="1588025"/>
                      <a:pt x="8209933" y="1577340"/>
                    </a:cubicBezTo>
                    <a:lnTo>
                      <a:pt x="8407982" y="917222"/>
                    </a:lnTo>
                    <a:moveTo>
                      <a:pt x="9953149" y="0"/>
                    </a:moveTo>
                    <a:cubicBezTo>
                      <a:pt x="9836248" y="0"/>
                      <a:pt x="9741482" y="94766"/>
                      <a:pt x="9741482" y="211667"/>
                    </a:cubicBezTo>
                    <a:lnTo>
                      <a:pt x="9741482" y="282222"/>
                    </a:lnTo>
                    <a:cubicBezTo>
                      <a:pt x="9741482" y="399122"/>
                      <a:pt x="9836248" y="493889"/>
                      <a:pt x="9953149" y="493889"/>
                    </a:cubicBezTo>
                    <a:cubicBezTo>
                      <a:pt x="10070050" y="493889"/>
                      <a:pt x="10164816" y="399122"/>
                      <a:pt x="10164816" y="282222"/>
                    </a:cubicBezTo>
                    <a:lnTo>
                      <a:pt x="10164816" y="211667"/>
                    </a:lnTo>
                    <a:cubicBezTo>
                      <a:pt x="10164816" y="94766"/>
                      <a:pt x="10070050" y="0"/>
                      <a:pt x="9953149" y="0"/>
                    </a:cubicBezTo>
                    <a:moveTo>
                      <a:pt x="9741482" y="917222"/>
                    </a:moveTo>
                    <a:lnTo>
                      <a:pt x="9566504" y="1325598"/>
                    </a:lnTo>
                    <a:cubicBezTo>
                      <a:pt x="9544248" y="1377518"/>
                      <a:pt x="9493172" y="1411161"/>
                      <a:pt x="9436682" y="1411111"/>
                    </a:cubicBezTo>
                    <a:lnTo>
                      <a:pt x="9371630" y="1411111"/>
                    </a:lnTo>
                    <a:cubicBezTo>
                      <a:pt x="9359766" y="1411122"/>
                      <a:pt x="9348691" y="1405168"/>
                      <a:pt x="9342155" y="1395265"/>
                    </a:cubicBezTo>
                    <a:cubicBezTo>
                      <a:pt x="9335620" y="1385363"/>
                      <a:pt x="9334500" y="1372839"/>
                      <a:pt x="9339175" y="1361934"/>
                    </a:cubicBezTo>
                    <a:lnTo>
                      <a:pt x="9529816" y="917222"/>
                    </a:lnTo>
                    <a:lnTo>
                      <a:pt x="9599948" y="741821"/>
                    </a:lnTo>
                    <a:cubicBezTo>
                      <a:pt x="9642818" y="634683"/>
                      <a:pt x="9746594" y="564437"/>
                      <a:pt x="9861991" y="564444"/>
                    </a:cubicBezTo>
                    <a:lnTo>
                      <a:pt x="10044307" y="564444"/>
                    </a:lnTo>
                    <a:cubicBezTo>
                      <a:pt x="10159704" y="564437"/>
                      <a:pt x="10263480" y="634683"/>
                      <a:pt x="10306350" y="741821"/>
                    </a:cubicBezTo>
                    <a:lnTo>
                      <a:pt x="10376482" y="917222"/>
                    </a:lnTo>
                    <a:lnTo>
                      <a:pt x="10567053" y="1361934"/>
                    </a:lnTo>
                    <a:cubicBezTo>
                      <a:pt x="10571728" y="1372839"/>
                      <a:pt x="10570607" y="1385363"/>
                      <a:pt x="10564072" y="1395265"/>
                    </a:cubicBezTo>
                    <a:cubicBezTo>
                      <a:pt x="10557537" y="1405168"/>
                      <a:pt x="10546462" y="1411122"/>
                      <a:pt x="10534597" y="1411111"/>
                    </a:cubicBezTo>
                    <a:lnTo>
                      <a:pt x="10469545" y="1411111"/>
                    </a:lnTo>
                    <a:cubicBezTo>
                      <a:pt x="10413107" y="1411105"/>
                      <a:pt x="10362101" y="1377471"/>
                      <a:pt x="10339864" y="1325598"/>
                    </a:cubicBezTo>
                    <a:lnTo>
                      <a:pt x="10164816" y="917222"/>
                    </a:lnTo>
                    <a:lnTo>
                      <a:pt x="10362795" y="1577340"/>
                    </a:lnTo>
                    <a:cubicBezTo>
                      <a:pt x="10366008" y="1588025"/>
                      <a:pt x="10363977" y="1599601"/>
                      <a:pt x="10357318" y="1608554"/>
                    </a:cubicBezTo>
                    <a:cubicBezTo>
                      <a:pt x="10350659" y="1617507"/>
                      <a:pt x="10340156" y="1622782"/>
                      <a:pt x="10328998" y="1622778"/>
                    </a:cubicBezTo>
                    <a:lnTo>
                      <a:pt x="10231209" y="1622778"/>
                    </a:lnTo>
                    <a:lnTo>
                      <a:pt x="10184924" y="2225181"/>
                    </a:lnTo>
                    <a:cubicBezTo>
                      <a:pt x="10183522" y="2243583"/>
                      <a:pt x="10168172" y="2257794"/>
                      <a:pt x="10149717" y="2257778"/>
                    </a:cubicBezTo>
                    <a:lnTo>
                      <a:pt x="10141814" y="2257778"/>
                    </a:lnTo>
                    <a:cubicBezTo>
                      <a:pt x="10065982" y="2257796"/>
                      <a:pt x="10003693" y="2197876"/>
                      <a:pt x="10000774" y="2122100"/>
                    </a:cubicBezTo>
                    <a:lnTo>
                      <a:pt x="9981653" y="1622778"/>
                    </a:lnTo>
                    <a:lnTo>
                      <a:pt x="9924645" y="1622778"/>
                    </a:lnTo>
                    <a:lnTo>
                      <a:pt x="9905453" y="2122100"/>
                    </a:lnTo>
                    <a:cubicBezTo>
                      <a:pt x="9902534" y="2197876"/>
                      <a:pt x="9840246" y="2257796"/>
                      <a:pt x="9764413" y="2257778"/>
                    </a:cubicBezTo>
                    <a:lnTo>
                      <a:pt x="9756511" y="2257778"/>
                    </a:lnTo>
                    <a:cubicBezTo>
                      <a:pt x="9738055" y="2257794"/>
                      <a:pt x="9722706" y="2243583"/>
                      <a:pt x="9721303" y="2225181"/>
                    </a:cubicBezTo>
                    <a:lnTo>
                      <a:pt x="9675019" y="1622778"/>
                    </a:lnTo>
                    <a:lnTo>
                      <a:pt x="9577229" y="1622778"/>
                    </a:lnTo>
                    <a:cubicBezTo>
                      <a:pt x="9566071" y="1622782"/>
                      <a:pt x="9555569" y="1617507"/>
                      <a:pt x="9548909" y="1608554"/>
                    </a:cubicBezTo>
                    <a:cubicBezTo>
                      <a:pt x="9542250" y="1599601"/>
                      <a:pt x="9540219" y="1588025"/>
                      <a:pt x="9543433" y="1577340"/>
                    </a:cubicBezTo>
                    <a:lnTo>
                      <a:pt x="9741482" y="917222"/>
                    </a:lnTo>
                    <a:moveTo>
                      <a:pt x="618649" y="2321278"/>
                    </a:moveTo>
                    <a:cubicBezTo>
                      <a:pt x="501749" y="2321278"/>
                      <a:pt x="406982" y="2416044"/>
                      <a:pt x="406982" y="2532944"/>
                    </a:cubicBezTo>
                    <a:lnTo>
                      <a:pt x="406982" y="2603500"/>
                    </a:lnTo>
                    <a:cubicBezTo>
                      <a:pt x="406982" y="2720400"/>
                      <a:pt x="501749" y="2815167"/>
                      <a:pt x="618649" y="2815167"/>
                    </a:cubicBezTo>
                    <a:cubicBezTo>
                      <a:pt x="735549" y="2815167"/>
                      <a:pt x="830316" y="2720400"/>
                      <a:pt x="830316" y="2603500"/>
                    </a:cubicBezTo>
                    <a:lnTo>
                      <a:pt x="830316" y="2532944"/>
                    </a:lnTo>
                    <a:cubicBezTo>
                      <a:pt x="830316" y="2416044"/>
                      <a:pt x="735549" y="2321278"/>
                      <a:pt x="618649" y="2321278"/>
                    </a:cubicBezTo>
                    <a:moveTo>
                      <a:pt x="406982" y="3238500"/>
                    </a:moveTo>
                    <a:lnTo>
                      <a:pt x="232005" y="3646875"/>
                    </a:lnTo>
                    <a:cubicBezTo>
                      <a:pt x="209748" y="3698796"/>
                      <a:pt x="158672" y="3732439"/>
                      <a:pt x="102182" y="3732389"/>
                    </a:cubicBezTo>
                    <a:lnTo>
                      <a:pt x="37130" y="3732389"/>
                    </a:lnTo>
                    <a:cubicBezTo>
                      <a:pt x="25266" y="3732399"/>
                      <a:pt x="14190" y="3726445"/>
                      <a:pt x="7655" y="3716543"/>
                    </a:cubicBezTo>
                    <a:cubicBezTo>
                      <a:pt x="1120" y="3706641"/>
                      <a:pt x="0" y="3694116"/>
                      <a:pt x="4675" y="3683212"/>
                    </a:cubicBezTo>
                    <a:lnTo>
                      <a:pt x="195316" y="3238500"/>
                    </a:lnTo>
                    <a:lnTo>
                      <a:pt x="265448" y="3063099"/>
                    </a:lnTo>
                    <a:cubicBezTo>
                      <a:pt x="308318" y="2955961"/>
                      <a:pt x="412094" y="2885715"/>
                      <a:pt x="527491" y="2885722"/>
                    </a:cubicBezTo>
                    <a:lnTo>
                      <a:pt x="709807" y="2885722"/>
                    </a:lnTo>
                    <a:cubicBezTo>
                      <a:pt x="825204" y="2885715"/>
                      <a:pt x="928980" y="2955961"/>
                      <a:pt x="971850" y="3063099"/>
                    </a:cubicBezTo>
                    <a:lnTo>
                      <a:pt x="1041982" y="3238500"/>
                    </a:lnTo>
                    <a:lnTo>
                      <a:pt x="1232553" y="3683212"/>
                    </a:lnTo>
                    <a:cubicBezTo>
                      <a:pt x="1237228" y="3694116"/>
                      <a:pt x="1236108" y="3706641"/>
                      <a:pt x="1229572" y="3716543"/>
                    </a:cubicBezTo>
                    <a:cubicBezTo>
                      <a:pt x="1223037" y="3726445"/>
                      <a:pt x="1211962" y="3732399"/>
                      <a:pt x="1200097" y="3732389"/>
                    </a:cubicBezTo>
                    <a:lnTo>
                      <a:pt x="1135045" y="3732389"/>
                    </a:lnTo>
                    <a:cubicBezTo>
                      <a:pt x="1078607" y="3732383"/>
                      <a:pt x="1027601" y="3698749"/>
                      <a:pt x="1005364" y="3646875"/>
                    </a:cubicBezTo>
                    <a:lnTo>
                      <a:pt x="830316" y="3238500"/>
                    </a:lnTo>
                    <a:lnTo>
                      <a:pt x="1028295" y="3898618"/>
                    </a:lnTo>
                    <a:cubicBezTo>
                      <a:pt x="1031508" y="3909303"/>
                      <a:pt x="1029477" y="3920879"/>
                      <a:pt x="1022818" y="3929832"/>
                    </a:cubicBezTo>
                    <a:cubicBezTo>
                      <a:pt x="1016159" y="3938785"/>
                      <a:pt x="1005656" y="3944060"/>
                      <a:pt x="994498" y="3944055"/>
                    </a:cubicBezTo>
                    <a:lnTo>
                      <a:pt x="896708" y="3944055"/>
                    </a:lnTo>
                    <a:lnTo>
                      <a:pt x="850424" y="4546459"/>
                    </a:lnTo>
                    <a:cubicBezTo>
                      <a:pt x="849021" y="4564861"/>
                      <a:pt x="833672" y="4579072"/>
                      <a:pt x="815217" y="4579055"/>
                    </a:cubicBezTo>
                    <a:lnTo>
                      <a:pt x="807315" y="4579055"/>
                    </a:lnTo>
                    <a:cubicBezTo>
                      <a:pt x="731482" y="4579074"/>
                      <a:pt x="669194" y="4519154"/>
                      <a:pt x="666274" y="4443377"/>
                    </a:cubicBezTo>
                    <a:lnTo>
                      <a:pt x="647153" y="3944055"/>
                    </a:lnTo>
                    <a:lnTo>
                      <a:pt x="590145" y="3944055"/>
                    </a:lnTo>
                    <a:lnTo>
                      <a:pt x="570953" y="4443377"/>
                    </a:lnTo>
                    <a:cubicBezTo>
                      <a:pt x="568034" y="4519154"/>
                      <a:pt x="505746" y="4579074"/>
                      <a:pt x="429913" y="4579055"/>
                    </a:cubicBezTo>
                    <a:lnTo>
                      <a:pt x="422011" y="4579055"/>
                    </a:lnTo>
                    <a:cubicBezTo>
                      <a:pt x="403555" y="4579072"/>
                      <a:pt x="388206" y="4564861"/>
                      <a:pt x="386803" y="4546459"/>
                    </a:cubicBezTo>
                    <a:lnTo>
                      <a:pt x="340519" y="3944055"/>
                    </a:lnTo>
                    <a:lnTo>
                      <a:pt x="242729" y="3944055"/>
                    </a:lnTo>
                    <a:cubicBezTo>
                      <a:pt x="231571" y="3944060"/>
                      <a:pt x="221069" y="3938785"/>
                      <a:pt x="214410" y="3929832"/>
                    </a:cubicBezTo>
                    <a:cubicBezTo>
                      <a:pt x="207750" y="3920879"/>
                      <a:pt x="205719" y="3909303"/>
                      <a:pt x="208933" y="3898618"/>
                    </a:cubicBezTo>
                    <a:lnTo>
                      <a:pt x="406982" y="3238500"/>
                    </a:lnTo>
                    <a:moveTo>
                      <a:pt x="1952149" y="2321278"/>
                    </a:moveTo>
                    <a:cubicBezTo>
                      <a:pt x="1835249" y="2321278"/>
                      <a:pt x="1740482" y="2416044"/>
                      <a:pt x="1740482" y="2532944"/>
                    </a:cubicBezTo>
                    <a:lnTo>
                      <a:pt x="1740482" y="2603500"/>
                    </a:lnTo>
                    <a:cubicBezTo>
                      <a:pt x="1740482" y="2720400"/>
                      <a:pt x="1835249" y="2815167"/>
                      <a:pt x="1952149" y="2815167"/>
                    </a:cubicBezTo>
                    <a:cubicBezTo>
                      <a:pt x="2069049" y="2815167"/>
                      <a:pt x="2163816" y="2720400"/>
                      <a:pt x="2163816" y="2603500"/>
                    </a:cubicBezTo>
                    <a:lnTo>
                      <a:pt x="2163816" y="2532944"/>
                    </a:lnTo>
                    <a:cubicBezTo>
                      <a:pt x="2163816" y="2416044"/>
                      <a:pt x="2069049" y="2321278"/>
                      <a:pt x="1952149" y="2321278"/>
                    </a:cubicBezTo>
                    <a:moveTo>
                      <a:pt x="1740482" y="3238500"/>
                    </a:moveTo>
                    <a:lnTo>
                      <a:pt x="1565505" y="3646875"/>
                    </a:lnTo>
                    <a:cubicBezTo>
                      <a:pt x="1543248" y="3698796"/>
                      <a:pt x="1492172" y="3732439"/>
                      <a:pt x="1435682" y="3732389"/>
                    </a:cubicBezTo>
                    <a:lnTo>
                      <a:pt x="1370630" y="3732389"/>
                    </a:lnTo>
                    <a:cubicBezTo>
                      <a:pt x="1358766" y="3732399"/>
                      <a:pt x="1347690" y="3726445"/>
                      <a:pt x="1341155" y="3716543"/>
                    </a:cubicBezTo>
                    <a:cubicBezTo>
                      <a:pt x="1334620" y="3706641"/>
                      <a:pt x="1333500" y="3694116"/>
                      <a:pt x="1338175" y="3683212"/>
                    </a:cubicBezTo>
                    <a:lnTo>
                      <a:pt x="1528816" y="3238500"/>
                    </a:lnTo>
                    <a:lnTo>
                      <a:pt x="1598948" y="3063099"/>
                    </a:lnTo>
                    <a:cubicBezTo>
                      <a:pt x="1641818" y="2955961"/>
                      <a:pt x="1745595" y="2885715"/>
                      <a:pt x="1860991" y="2885722"/>
                    </a:cubicBezTo>
                    <a:lnTo>
                      <a:pt x="2043307" y="2885722"/>
                    </a:lnTo>
                    <a:cubicBezTo>
                      <a:pt x="2158703" y="2885715"/>
                      <a:pt x="2262480" y="2955961"/>
                      <a:pt x="2305350" y="3063099"/>
                    </a:cubicBezTo>
                    <a:lnTo>
                      <a:pt x="2375482" y="3238500"/>
                    </a:lnTo>
                    <a:lnTo>
                      <a:pt x="2566053" y="3683212"/>
                    </a:lnTo>
                    <a:cubicBezTo>
                      <a:pt x="2570728" y="3694116"/>
                      <a:pt x="2569608" y="3706641"/>
                      <a:pt x="2563072" y="3716543"/>
                    </a:cubicBezTo>
                    <a:cubicBezTo>
                      <a:pt x="2556537" y="3726445"/>
                      <a:pt x="2545462" y="3732399"/>
                      <a:pt x="2533597" y="3732389"/>
                    </a:cubicBezTo>
                    <a:lnTo>
                      <a:pt x="2468545" y="3732389"/>
                    </a:lnTo>
                    <a:cubicBezTo>
                      <a:pt x="2412107" y="3732383"/>
                      <a:pt x="2361101" y="3698749"/>
                      <a:pt x="2338864" y="3646875"/>
                    </a:cubicBezTo>
                    <a:lnTo>
                      <a:pt x="2163816" y="3238500"/>
                    </a:lnTo>
                    <a:lnTo>
                      <a:pt x="2361795" y="3898618"/>
                    </a:lnTo>
                    <a:cubicBezTo>
                      <a:pt x="2365008" y="3909303"/>
                      <a:pt x="2362977" y="3920879"/>
                      <a:pt x="2356318" y="3929832"/>
                    </a:cubicBezTo>
                    <a:cubicBezTo>
                      <a:pt x="2349659" y="3938785"/>
                      <a:pt x="2339157" y="3944060"/>
                      <a:pt x="2327999" y="3944055"/>
                    </a:cubicBezTo>
                    <a:lnTo>
                      <a:pt x="2230208" y="3944055"/>
                    </a:lnTo>
                    <a:lnTo>
                      <a:pt x="2183924" y="4546459"/>
                    </a:lnTo>
                    <a:cubicBezTo>
                      <a:pt x="2182521" y="4564861"/>
                      <a:pt x="2167172" y="4579072"/>
                      <a:pt x="2148717" y="4579055"/>
                    </a:cubicBezTo>
                    <a:lnTo>
                      <a:pt x="2140815" y="4579055"/>
                    </a:lnTo>
                    <a:cubicBezTo>
                      <a:pt x="2064982" y="4579074"/>
                      <a:pt x="2002694" y="4519154"/>
                      <a:pt x="1999774" y="4443377"/>
                    </a:cubicBezTo>
                    <a:lnTo>
                      <a:pt x="1980653" y="3944055"/>
                    </a:lnTo>
                    <a:lnTo>
                      <a:pt x="1923645" y="3944055"/>
                    </a:lnTo>
                    <a:lnTo>
                      <a:pt x="1904453" y="4443377"/>
                    </a:lnTo>
                    <a:cubicBezTo>
                      <a:pt x="1901534" y="4519154"/>
                      <a:pt x="1839246" y="4579074"/>
                      <a:pt x="1763413" y="4579055"/>
                    </a:cubicBezTo>
                    <a:lnTo>
                      <a:pt x="1755511" y="4579055"/>
                    </a:lnTo>
                    <a:cubicBezTo>
                      <a:pt x="1737055" y="4579072"/>
                      <a:pt x="1721706" y="4564861"/>
                      <a:pt x="1720303" y="4546459"/>
                    </a:cubicBezTo>
                    <a:lnTo>
                      <a:pt x="1674019" y="3944055"/>
                    </a:lnTo>
                    <a:lnTo>
                      <a:pt x="1576229" y="3944055"/>
                    </a:lnTo>
                    <a:cubicBezTo>
                      <a:pt x="1565071" y="3944060"/>
                      <a:pt x="1554569" y="3938785"/>
                      <a:pt x="1547910" y="3929832"/>
                    </a:cubicBezTo>
                    <a:cubicBezTo>
                      <a:pt x="1541250" y="3920879"/>
                      <a:pt x="1539219" y="3909303"/>
                      <a:pt x="1542433" y="3898618"/>
                    </a:cubicBezTo>
                    <a:lnTo>
                      <a:pt x="1740482" y="3238500"/>
                    </a:lnTo>
                    <a:moveTo>
                      <a:pt x="3285649" y="2321278"/>
                    </a:moveTo>
                    <a:cubicBezTo>
                      <a:pt x="3168749" y="2321278"/>
                      <a:pt x="3073982" y="2416044"/>
                      <a:pt x="3073982" y="2532944"/>
                    </a:cubicBezTo>
                    <a:lnTo>
                      <a:pt x="3073982" y="2603500"/>
                    </a:lnTo>
                    <a:cubicBezTo>
                      <a:pt x="3073982" y="2720400"/>
                      <a:pt x="3168749" y="2815167"/>
                      <a:pt x="3285649" y="2815167"/>
                    </a:cubicBezTo>
                    <a:cubicBezTo>
                      <a:pt x="3402549" y="2815167"/>
                      <a:pt x="3497316" y="2720400"/>
                      <a:pt x="3497316" y="2603500"/>
                    </a:cubicBezTo>
                    <a:lnTo>
                      <a:pt x="3497316" y="2532944"/>
                    </a:lnTo>
                    <a:cubicBezTo>
                      <a:pt x="3497316" y="2416044"/>
                      <a:pt x="3402549" y="2321278"/>
                      <a:pt x="3285649" y="2321278"/>
                    </a:cubicBezTo>
                    <a:moveTo>
                      <a:pt x="3073982" y="3238500"/>
                    </a:moveTo>
                    <a:lnTo>
                      <a:pt x="2899005" y="3646875"/>
                    </a:lnTo>
                    <a:cubicBezTo>
                      <a:pt x="2876748" y="3698796"/>
                      <a:pt x="2825672" y="3732439"/>
                      <a:pt x="2769182" y="3732389"/>
                    </a:cubicBezTo>
                    <a:lnTo>
                      <a:pt x="2704130" y="3732389"/>
                    </a:lnTo>
                    <a:cubicBezTo>
                      <a:pt x="2692266" y="3732399"/>
                      <a:pt x="2681190" y="3726445"/>
                      <a:pt x="2674655" y="3716543"/>
                    </a:cubicBezTo>
                    <a:cubicBezTo>
                      <a:pt x="2668120" y="3706641"/>
                      <a:pt x="2667000" y="3694116"/>
                      <a:pt x="2671675" y="3683212"/>
                    </a:cubicBezTo>
                    <a:lnTo>
                      <a:pt x="2862316" y="3238500"/>
                    </a:lnTo>
                    <a:lnTo>
                      <a:pt x="2932448" y="3063099"/>
                    </a:lnTo>
                    <a:cubicBezTo>
                      <a:pt x="2975318" y="2955961"/>
                      <a:pt x="3079095" y="2885715"/>
                      <a:pt x="3194491" y="2885722"/>
                    </a:cubicBezTo>
                    <a:lnTo>
                      <a:pt x="3376807" y="2885722"/>
                    </a:lnTo>
                    <a:cubicBezTo>
                      <a:pt x="3492203" y="2885715"/>
                      <a:pt x="3595980" y="2955961"/>
                      <a:pt x="3638850" y="3063099"/>
                    </a:cubicBezTo>
                    <a:lnTo>
                      <a:pt x="3708982" y="3238500"/>
                    </a:lnTo>
                    <a:lnTo>
                      <a:pt x="3899553" y="3683212"/>
                    </a:lnTo>
                    <a:cubicBezTo>
                      <a:pt x="3904228" y="3694116"/>
                      <a:pt x="3903107" y="3706641"/>
                      <a:pt x="3896572" y="3716543"/>
                    </a:cubicBezTo>
                    <a:cubicBezTo>
                      <a:pt x="3890037" y="3726445"/>
                      <a:pt x="3878962" y="3732399"/>
                      <a:pt x="3867097" y="3732389"/>
                    </a:cubicBezTo>
                    <a:lnTo>
                      <a:pt x="3802045" y="3732389"/>
                    </a:lnTo>
                    <a:cubicBezTo>
                      <a:pt x="3745607" y="3732383"/>
                      <a:pt x="3694601" y="3698749"/>
                      <a:pt x="3672364" y="3646875"/>
                    </a:cubicBezTo>
                    <a:lnTo>
                      <a:pt x="3497316" y="3238500"/>
                    </a:lnTo>
                    <a:lnTo>
                      <a:pt x="3695295" y="3898618"/>
                    </a:lnTo>
                    <a:cubicBezTo>
                      <a:pt x="3698508" y="3909303"/>
                      <a:pt x="3696477" y="3920879"/>
                      <a:pt x="3689818" y="3929832"/>
                    </a:cubicBezTo>
                    <a:cubicBezTo>
                      <a:pt x="3683159" y="3938785"/>
                      <a:pt x="3672656" y="3944060"/>
                      <a:pt x="3661499" y="3944055"/>
                    </a:cubicBezTo>
                    <a:lnTo>
                      <a:pt x="3563708" y="3944055"/>
                    </a:lnTo>
                    <a:lnTo>
                      <a:pt x="3517424" y="4546459"/>
                    </a:lnTo>
                    <a:cubicBezTo>
                      <a:pt x="3516021" y="4564861"/>
                      <a:pt x="3500672" y="4579072"/>
                      <a:pt x="3482217" y="4579055"/>
                    </a:cubicBezTo>
                    <a:lnTo>
                      <a:pt x="3474315" y="4579055"/>
                    </a:lnTo>
                    <a:cubicBezTo>
                      <a:pt x="3398482" y="4579074"/>
                      <a:pt x="3336194" y="4519154"/>
                      <a:pt x="3333274" y="4443377"/>
                    </a:cubicBezTo>
                    <a:lnTo>
                      <a:pt x="3314153" y="3944055"/>
                    </a:lnTo>
                    <a:lnTo>
                      <a:pt x="3257145" y="3944055"/>
                    </a:lnTo>
                    <a:lnTo>
                      <a:pt x="3237953" y="4443377"/>
                    </a:lnTo>
                    <a:cubicBezTo>
                      <a:pt x="3235034" y="4519154"/>
                      <a:pt x="3172746" y="4579074"/>
                      <a:pt x="3096913" y="4579055"/>
                    </a:cubicBezTo>
                    <a:lnTo>
                      <a:pt x="3089011" y="4579055"/>
                    </a:lnTo>
                    <a:cubicBezTo>
                      <a:pt x="3070555" y="4579072"/>
                      <a:pt x="3055206" y="4564861"/>
                      <a:pt x="3053803" y="4546459"/>
                    </a:cubicBezTo>
                    <a:lnTo>
                      <a:pt x="3007519" y="3944055"/>
                    </a:lnTo>
                    <a:lnTo>
                      <a:pt x="2909729" y="3944055"/>
                    </a:lnTo>
                    <a:cubicBezTo>
                      <a:pt x="2898571" y="3944060"/>
                      <a:pt x="2888069" y="3938785"/>
                      <a:pt x="2881410" y="3929832"/>
                    </a:cubicBezTo>
                    <a:cubicBezTo>
                      <a:pt x="2874750" y="3920879"/>
                      <a:pt x="2872719" y="3909303"/>
                      <a:pt x="2875933" y="3898618"/>
                    </a:cubicBezTo>
                    <a:lnTo>
                      <a:pt x="3073982" y="3238500"/>
                    </a:lnTo>
                    <a:moveTo>
                      <a:pt x="4619149" y="2321278"/>
                    </a:moveTo>
                    <a:cubicBezTo>
                      <a:pt x="4502249" y="2321278"/>
                      <a:pt x="4407482" y="2416044"/>
                      <a:pt x="4407482" y="2532944"/>
                    </a:cubicBezTo>
                    <a:lnTo>
                      <a:pt x="4407482" y="2603500"/>
                    </a:lnTo>
                    <a:cubicBezTo>
                      <a:pt x="4407482" y="2720400"/>
                      <a:pt x="4502249" y="2815167"/>
                      <a:pt x="4619149" y="2815167"/>
                    </a:cubicBezTo>
                    <a:cubicBezTo>
                      <a:pt x="4736049" y="2815167"/>
                      <a:pt x="4830816" y="2720400"/>
                      <a:pt x="4830816" y="2603500"/>
                    </a:cubicBezTo>
                    <a:lnTo>
                      <a:pt x="4830816" y="2532944"/>
                    </a:lnTo>
                    <a:cubicBezTo>
                      <a:pt x="4830816" y="2416044"/>
                      <a:pt x="4736049" y="2321278"/>
                      <a:pt x="4619149" y="2321278"/>
                    </a:cubicBezTo>
                    <a:moveTo>
                      <a:pt x="4407482" y="3238500"/>
                    </a:moveTo>
                    <a:lnTo>
                      <a:pt x="4232504" y="3646875"/>
                    </a:lnTo>
                    <a:cubicBezTo>
                      <a:pt x="4210248" y="3698796"/>
                      <a:pt x="4159172" y="3732439"/>
                      <a:pt x="4102682" y="3732389"/>
                    </a:cubicBezTo>
                    <a:lnTo>
                      <a:pt x="4037630" y="3732389"/>
                    </a:lnTo>
                    <a:cubicBezTo>
                      <a:pt x="4025765" y="3732399"/>
                      <a:pt x="4014691" y="3726445"/>
                      <a:pt x="4008155" y="3716543"/>
                    </a:cubicBezTo>
                    <a:cubicBezTo>
                      <a:pt x="4001620" y="3706641"/>
                      <a:pt x="4000500" y="3694116"/>
                      <a:pt x="4005174" y="3683212"/>
                    </a:cubicBezTo>
                    <a:lnTo>
                      <a:pt x="4195816" y="3238500"/>
                    </a:lnTo>
                    <a:lnTo>
                      <a:pt x="4265948" y="3063099"/>
                    </a:lnTo>
                    <a:cubicBezTo>
                      <a:pt x="4308818" y="2955961"/>
                      <a:pt x="4412595" y="2885715"/>
                      <a:pt x="4527991" y="2885722"/>
                    </a:cubicBezTo>
                    <a:lnTo>
                      <a:pt x="4710307" y="2885722"/>
                    </a:lnTo>
                    <a:cubicBezTo>
                      <a:pt x="4825703" y="2885715"/>
                      <a:pt x="4929480" y="2955961"/>
                      <a:pt x="4972350" y="3063099"/>
                    </a:cubicBezTo>
                    <a:lnTo>
                      <a:pt x="5042482" y="3238500"/>
                    </a:lnTo>
                    <a:lnTo>
                      <a:pt x="5233053" y="3683212"/>
                    </a:lnTo>
                    <a:cubicBezTo>
                      <a:pt x="5237728" y="3694116"/>
                      <a:pt x="5236607" y="3706641"/>
                      <a:pt x="5230072" y="3716543"/>
                    </a:cubicBezTo>
                    <a:cubicBezTo>
                      <a:pt x="5223537" y="3726445"/>
                      <a:pt x="5212462" y="3732399"/>
                      <a:pt x="5200597" y="3732389"/>
                    </a:cubicBezTo>
                    <a:lnTo>
                      <a:pt x="5135545" y="3732389"/>
                    </a:lnTo>
                    <a:cubicBezTo>
                      <a:pt x="5079107" y="3732383"/>
                      <a:pt x="5028101" y="3698749"/>
                      <a:pt x="5005864" y="3646875"/>
                    </a:cubicBezTo>
                    <a:lnTo>
                      <a:pt x="4830816" y="3238500"/>
                    </a:lnTo>
                    <a:lnTo>
                      <a:pt x="5028795" y="3898618"/>
                    </a:lnTo>
                    <a:cubicBezTo>
                      <a:pt x="5032008" y="3909303"/>
                      <a:pt x="5029977" y="3920879"/>
                      <a:pt x="5023318" y="3929832"/>
                    </a:cubicBezTo>
                    <a:cubicBezTo>
                      <a:pt x="5016659" y="3938785"/>
                      <a:pt x="5006156" y="3944060"/>
                      <a:pt x="4994999" y="3944055"/>
                    </a:cubicBezTo>
                    <a:lnTo>
                      <a:pt x="4897208" y="3944055"/>
                    </a:lnTo>
                    <a:lnTo>
                      <a:pt x="4850924" y="4546459"/>
                    </a:lnTo>
                    <a:cubicBezTo>
                      <a:pt x="4849521" y="4564861"/>
                      <a:pt x="4834172" y="4579072"/>
                      <a:pt x="4815717" y="4579055"/>
                    </a:cubicBezTo>
                    <a:lnTo>
                      <a:pt x="4807815" y="4579055"/>
                    </a:lnTo>
                    <a:cubicBezTo>
                      <a:pt x="4731982" y="4579074"/>
                      <a:pt x="4669694" y="4519154"/>
                      <a:pt x="4666774" y="4443377"/>
                    </a:cubicBezTo>
                    <a:lnTo>
                      <a:pt x="4647653" y="3944055"/>
                    </a:lnTo>
                    <a:lnTo>
                      <a:pt x="4590645" y="3944055"/>
                    </a:lnTo>
                    <a:lnTo>
                      <a:pt x="4571453" y="4443377"/>
                    </a:lnTo>
                    <a:cubicBezTo>
                      <a:pt x="4568534" y="4519154"/>
                      <a:pt x="4506246" y="4579074"/>
                      <a:pt x="4430413" y="4579055"/>
                    </a:cubicBezTo>
                    <a:lnTo>
                      <a:pt x="4422511" y="4579055"/>
                    </a:lnTo>
                    <a:cubicBezTo>
                      <a:pt x="4404055" y="4579072"/>
                      <a:pt x="4388706" y="4564861"/>
                      <a:pt x="4387303" y="4546459"/>
                    </a:cubicBezTo>
                    <a:lnTo>
                      <a:pt x="4341019" y="3944055"/>
                    </a:lnTo>
                    <a:lnTo>
                      <a:pt x="4243229" y="3944055"/>
                    </a:lnTo>
                    <a:cubicBezTo>
                      <a:pt x="4232071" y="3944060"/>
                      <a:pt x="4221569" y="3938785"/>
                      <a:pt x="4214910" y="3929832"/>
                    </a:cubicBezTo>
                    <a:cubicBezTo>
                      <a:pt x="4208250" y="3920879"/>
                      <a:pt x="4206220" y="3909303"/>
                      <a:pt x="4209433" y="3898618"/>
                    </a:cubicBezTo>
                    <a:lnTo>
                      <a:pt x="4407482" y="3238500"/>
                    </a:lnTo>
                    <a:moveTo>
                      <a:pt x="5952649" y="2321278"/>
                    </a:moveTo>
                    <a:cubicBezTo>
                      <a:pt x="5835749" y="2321278"/>
                      <a:pt x="5740982" y="2416044"/>
                      <a:pt x="5740982" y="2532944"/>
                    </a:cubicBezTo>
                    <a:lnTo>
                      <a:pt x="5740982" y="2603500"/>
                    </a:lnTo>
                    <a:cubicBezTo>
                      <a:pt x="5740982" y="2720400"/>
                      <a:pt x="5835749" y="2815167"/>
                      <a:pt x="5952649" y="2815167"/>
                    </a:cubicBezTo>
                    <a:cubicBezTo>
                      <a:pt x="6069549" y="2815167"/>
                      <a:pt x="6164316" y="2720400"/>
                      <a:pt x="6164316" y="2603500"/>
                    </a:cubicBezTo>
                    <a:lnTo>
                      <a:pt x="6164316" y="2532944"/>
                    </a:lnTo>
                    <a:cubicBezTo>
                      <a:pt x="6164316" y="2416044"/>
                      <a:pt x="6069549" y="2321278"/>
                      <a:pt x="5952649" y="2321278"/>
                    </a:cubicBezTo>
                    <a:moveTo>
                      <a:pt x="5740982" y="3238500"/>
                    </a:moveTo>
                    <a:lnTo>
                      <a:pt x="5566004" y="3646875"/>
                    </a:lnTo>
                    <a:cubicBezTo>
                      <a:pt x="5543748" y="3698796"/>
                      <a:pt x="5492672" y="3732439"/>
                      <a:pt x="5436182" y="3732389"/>
                    </a:cubicBezTo>
                    <a:lnTo>
                      <a:pt x="5371130" y="3732389"/>
                    </a:lnTo>
                    <a:cubicBezTo>
                      <a:pt x="5359265" y="3732399"/>
                      <a:pt x="5348191" y="3726445"/>
                      <a:pt x="5341655" y="3716543"/>
                    </a:cubicBezTo>
                    <a:cubicBezTo>
                      <a:pt x="5335120" y="3706641"/>
                      <a:pt x="5334000" y="3694116"/>
                      <a:pt x="5338674" y="3683212"/>
                    </a:cubicBezTo>
                    <a:lnTo>
                      <a:pt x="5529316" y="3238500"/>
                    </a:lnTo>
                    <a:lnTo>
                      <a:pt x="5599448" y="3063099"/>
                    </a:lnTo>
                    <a:cubicBezTo>
                      <a:pt x="5642318" y="2955961"/>
                      <a:pt x="5746095" y="2885715"/>
                      <a:pt x="5861491" y="2885722"/>
                    </a:cubicBezTo>
                    <a:lnTo>
                      <a:pt x="6043807" y="2885722"/>
                    </a:lnTo>
                    <a:cubicBezTo>
                      <a:pt x="6159203" y="2885715"/>
                      <a:pt x="6262980" y="2955961"/>
                      <a:pt x="6305850" y="3063099"/>
                    </a:cubicBezTo>
                    <a:lnTo>
                      <a:pt x="6375982" y="3238500"/>
                    </a:lnTo>
                    <a:lnTo>
                      <a:pt x="6566553" y="3683212"/>
                    </a:lnTo>
                    <a:cubicBezTo>
                      <a:pt x="6571228" y="3694116"/>
                      <a:pt x="6570107" y="3706641"/>
                      <a:pt x="6563572" y="3716543"/>
                    </a:cubicBezTo>
                    <a:cubicBezTo>
                      <a:pt x="6557037" y="3726445"/>
                      <a:pt x="6545962" y="3732399"/>
                      <a:pt x="6534097" y="3732389"/>
                    </a:cubicBezTo>
                    <a:lnTo>
                      <a:pt x="6469045" y="3732389"/>
                    </a:lnTo>
                    <a:cubicBezTo>
                      <a:pt x="6412607" y="3732383"/>
                      <a:pt x="6361601" y="3698749"/>
                      <a:pt x="6339364" y="3646875"/>
                    </a:cubicBezTo>
                    <a:lnTo>
                      <a:pt x="6164316" y="3238500"/>
                    </a:lnTo>
                    <a:lnTo>
                      <a:pt x="6362295" y="3898618"/>
                    </a:lnTo>
                    <a:cubicBezTo>
                      <a:pt x="6365508" y="3909303"/>
                      <a:pt x="6363477" y="3920879"/>
                      <a:pt x="6356818" y="3929832"/>
                    </a:cubicBezTo>
                    <a:cubicBezTo>
                      <a:pt x="6350159" y="3938785"/>
                      <a:pt x="6339656" y="3944060"/>
                      <a:pt x="6328499" y="3944055"/>
                    </a:cubicBezTo>
                    <a:lnTo>
                      <a:pt x="6230708" y="3944055"/>
                    </a:lnTo>
                    <a:lnTo>
                      <a:pt x="6184424" y="4546459"/>
                    </a:lnTo>
                    <a:cubicBezTo>
                      <a:pt x="6183021" y="4564861"/>
                      <a:pt x="6167672" y="4579072"/>
                      <a:pt x="6149217" y="4579055"/>
                    </a:cubicBezTo>
                    <a:lnTo>
                      <a:pt x="6141315" y="4579055"/>
                    </a:lnTo>
                    <a:cubicBezTo>
                      <a:pt x="6065482" y="4579074"/>
                      <a:pt x="6003194" y="4519154"/>
                      <a:pt x="6000274" y="4443377"/>
                    </a:cubicBezTo>
                    <a:lnTo>
                      <a:pt x="5981153" y="3944055"/>
                    </a:lnTo>
                    <a:lnTo>
                      <a:pt x="5924145" y="3944055"/>
                    </a:lnTo>
                    <a:lnTo>
                      <a:pt x="5904953" y="4443377"/>
                    </a:lnTo>
                    <a:cubicBezTo>
                      <a:pt x="5902034" y="4519154"/>
                      <a:pt x="5839746" y="4579074"/>
                      <a:pt x="5763913" y="4579055"/>
                    </a:cubicBezTo>
                    <a:lnTo>
                      <a:pt x="5756011" y="4579055"/>
                    </a:lnTo>
                    <a:cubicBezTo>
                      <a:pt x="5737555" y="4579072"/>
                      <a:pt x="5722206" y="4564861"/>
                      <a:pt x="5720803" y="4546459"/>
                    </a:cubicBezTo>
                    <a:lnTo>
                      <a:pt x="5674519" y="3944055"/>
                    </a:lnTo>
                    <a:lnTo>
                      <a:pt x="5576729" y="3944055"/>
                    </a:lnTo>
                    <a:cubicBezTo>
                      <a:pt x="5565571" y="3944060"/>
                      <a:pt x="5555069" y="3938785"/>
                      <a:pt x="5548410" y="3929832"/>
                    </a:cubicBezTo>
                    <a:cubicBezTo>
                      <a:pt x="5541750" y="3920879"/>
                      <a:pt x="5539720" y="3909303"/>
                      <a:pt x="5542933" y="3898618"/>
                    </a:cubicBezTo>
                    <a:lnTo>
                      <a:pt x="5740982" y="3238500"/>
                    </a:lnTo>
                    <a:moveTo>
                      <a:pt x="7286149" y="2321278"/>
                    </a:moveTo>
                    <a:cubicBezTo>
                      <a:pt x="7169248" y="2321278"/>
                      <a:pt x="7074482" y="2416044"/>
                      <a:pt x="7074482" y="2532944"/>
                    </a:cubicBezTo>
                    <a:lnTo>
                      <a:pt x="7074482" y="2603500"/>
                    </a:lnTo>
                    <a:cubicBezTo>
                      <a:pt x="7074482" y="2720400"/>
                      <a:pt x="7169248" y="2815167"/>
                      <a:pt x="7286149" y="2815167"/>
                    </a:cubicBezTo>
                    <a:cubicBezTo>
                      <a:pt x="7403050" y="2815167"/>
                      <a:pt x="7497816" y="2720400"/>
                      <a:pt x="7497816" y="2603500"/>
                    </a:cubicBezTo>
                    <a:lnTo>
                      <a:pt x="7497816" y="2532944"/>
                    </a:lnTo>
                    <a:cubicBezTo>
                      <a:pt x="7497816" y="2416044"/>
                      <a:pt x="7403050" y="2321278"/>
                      <a:pt x="7286149" y="2321278"/>
                    </a:cubicBezTo>
                    <a:moveTo>
                      <a:pt x="7074482" y="3238500"/>
                    </a:moveTo>
                    <a:lnTo>
                      <a:pt x="6899504" y="3646875"/>
                    </a:lnTo>
                    <a:cubicBezTo>
                      <a:pt x="6877248" y="3698796"/>
                      <a:pt x="6826172" y="3732439"/>
                      <a:pt x="6769682" y="3732389"/>
                    </a:cubicBezTo>
                    <a:lnTo>
                      <a:pt x="6704630" y="3732389"/>
                    </a:lnTo>
                    <a:cubicBezTo>
                      <a:pt x="6692766" y="3732399"/>
                      <a:pt x="6681691" y="3726445"/>
                      <a:pt x="6675155" y="3716543"/>
                    </a:cubicBezTo>
                    <a:cubicBezTo>
                      <a:pt x="6668620" y="3706641"/>
                      <a:pt x="6667500" y="3694116"/>
                      <a:pt x="6672175" y="3683212"/>
                    </a:cubicBezTo>
                    <a:lnTo>
                      <a:pt x="6862816" y="3238500"/>
                    </a:lnTo>
                    <a:lnTo>
                      <a:pt x="6932948" y="3063099"/>
                    </a:lnTo>
                    <a:cubicBezTo>
                      <a:pt x="6975818" y="2955961"/>
                      <a:pt x="7079594" y="2885715"/>
                      <a:pt x="7194991" y="2885722"/>
                    </a:cubicBezTo>
                    <a:lnTo>
                      <a:pt x="7377307" y="2885722"/>
                    </a:lnTo>
                    <a:cubicBezTo>
                      <a:pt x="7492704" y="2885715"/>
                      <a:pt x="7596480" y="2955961"/>
                      <a:pt x="7639350" y="3063099"/>
                    </a:cubicBezTo>
                    <a:lnTo>
                      <a:pt x="7709482" y="3238500"/>
                    </a:lnTo>
                    <a:lnTo>
                      <a:pt x="7900053" y="3683212"/>
                    </a:lnTo>
                    <a:cubicBezTo>
                      <a:pt x="7904728" y="3694116"/>
                      <a:pt x="7903607" y="3706641"/>
                      <a:pt x="7897072" y="3716543"/>
                    </a:cubicBezTo>
                    <a:cubicBezTo>
                      <a:pt x="7890537" y="3726445"/>
                      <a:pt x="7879462" y="3732399"/>
                      <a:pt x="7867597" y="3732389"/>
                    </a:cubicBezTo>
                    <a:lnTo>
                      <a:pt x="7802545" y="3732389"/>
                    </a:lnTo>
                    <a:cubicBezTo>
                      <a:pt x="7746107" y="3732383"/>
                      <a:pt x="7695101" y="3698749"/>
                      <a:pt x="7672864" y="3646875"/>
                    </a:cubicBezTo>
                    <a:lnTo>
                      <a:pt x="7497816" y="3238500"/>
                    </a:lnTo>
                    <a:lnTo>
                      <a:pt x="7695795" y="3898618"/>
                    </a:lnTo>
                    <a:cubicBezTo>
                      <a:pt x="7699008" y="3909303"/>
                      <a:pt x="7696977" y="3920879"/>
                      <a:pt x="7690318" y="3929832"/>
                    </a:cubicBezTo>
                    <a:cubicBezTo>
                      <a:pt x="7683659" y="3938785"/>
                      <a:pt x="7673156" y="3944060"/>
                      <a:pt x="7661998" y="3944055"/>
                    </a:cubicBezTo>
                    <a:lnTo>
                      <a:pt x="7564209" y="3944055"/>
                    </a:lnTo>
                    <a:lnTo>
                      <a:pt x="7517924" y="4546459"/>
                    </a:lnTo>
                    <a:cubicBezTo>
                      <a:pt x="7516522" y="4564861"/>
                      <a:pt x="7501172" y="4579072"/>
                      <a:pt x="7482717" y="4579055"/>
                    </a:cubicBezTo>
                    <a:lnTo>
                      <a:pt x="7474814" y="4579055"/>
                    </a:lnTo>
                    <a:cubicBezTo>
                      <a:pt x="7398982" y="4579074"/>
                      <a:pt x="7336693" y="4519154"/>
                      <a:pt x="7333774" y="4443377"/>
                    </a:cubicBezTo>
                    <a:lnTo>
                      <a:pt x="7314653" y="3944055"/>
                    </a:lnTo>
                    <a:lnTo>
                      <a:pt x="7257645" y="3944055"/>
                    </a:lnTo>
                    <a:lnTo>
                      <a:pt x="7238453" y="4443377"/>
                    </a:lnTo>
                    <a:cubicBezTo>
                      <a:pt x="7235534" y="4519154"/>
                      <a:pt x="7173246" y="4579074"/>
                      <a:pt x="7097413" y="4579055"/>
                    </a:cubicBezTo>
                    <a:lnTo>
                      <a:pt x="7089511" y="4579055"/>
                    </a:lnTo>
                    <a:cubicBezTo>
                      <a:pt x="7071055" y="4579072"/>
                      <a:pt x="7055706" y="4564861"/>
                      <a:pt x="7054303" y="4546459"/>
                    </a:cubicBezTo>
                    <a:lnTo>
                      <a:pt x="7008019" y="3944055"/>
                    </a:lnTo>
                    <a:lnTo>
                      <a:pt x="6910229" y="3944055"/>
                    </a:lnTo>
                    <a:cubicBezTo>
                      <a:pt x="6899071" y="3944060"/>
                      <a:pt x="6888569" y="3938785"/>
                      <a:pt x="6881909" y="3929832"/>
                    </a:cubicBezTo>
                    <a:cubicBezTo>
                      <a:pt x="6875250" y="3920879"/>
                      <a:pt x="6873219" y="3909303"/>
                      <a:pt x="6876433" y="3898618"/>
                    </a:cubicBezTo>
                    <a:lnTo>
                      <a:pt x="7074482" y="3238500"/>
                    </a:lnTo>
                    <a:moveTo>
                      <a:pt x="8619649" y="2321278"/>
                    </a:moveTo>
                    <a:cubicBezTo>
                      <a:pt x="8502748" y="2321278"/>
                      <a:pt x="8407982" y="2416044"/>
                      <a:pt x="8407982" y="2532944"/>
                    </a:cubicBezTo>
                    <a:lnTo>
                      <a:pt x="8407982" y="2603500"/>
                    </a:lnTo>
                    <a:cubicBezTo>
                      <a:pt x="8407982" y="2720400"/>
                      <a:pt x="8502748" y="2815167"/>
                      <a:pt x="8619649" y="2815167"/>
                    </a:cubicBezTo>
                    <a:cubicBezTo>
                      <a:pt x="8736550" y="2815167"/>
                      <a:pt x="8831316" y="2720400"/>
                      <a:pt x="8831316" y="2603500"/>
                    </a:cubicBezTo>
                    <a:lnTo>
                      <a:pt x="8831316" y="2532944"/>
                    </a:lnTo>
                    <a:cubicBezTo>
                      <a:pt x="8831316" y="2416044"/>
                      <a:pt x="8736550" y="2321278"/>
                      <a:pt x="8619649" y="2321278"/>
                    </a:cubicBezTo>
                    <a:moveTo>
                      <a:pt x="8407982" y="3238500"/>
                    </a:moveTo>
                    <a:lnTo>
                      <a:pt x="8233004" y="3646875"/>
                    </a:lnTo>
                    <a:cubicBezTo>
                      <a:pt x="8210748" y="3698796"/>
                      <a:pt x="8159672" y="3732439"/>
                      <a:pt x="8103182" y="3732389"/>
                    </a:cubicBezTo>
                    <a:lnTo>
                      <a:pt x="8038130" y="3732389"/>
                    </a:lnTo>
                    <a:cubicBezTo>
                      <a:pt x="8026266" y="3732399"/>
                      <a:pt x="8015191" y="3726445"/>
                      <a:pt x="8008655" y="3716543"/>
                    </a:cubicBezTo>
                    <a:cubicBezTo>
                      <a:pt x="8002120" y="3706641"/>
                      <a:pt x="8001000" y="3694116"/>
                      <a:pt x="8005675" y="3683212"/>
                    </a:cubicBezTo>
                    <a:lnTo>
                      <a:pt x="8196316" y="3238500"/>
                    </a:lnTo>
                    <a:lnTo>
                      <a:pt x="8266448" y="3063099"/>
                    </a:lnTo>
                    <a:cubicBezTo>
                      <a:pt x="8309318" y="2955961"/>
                      <a:pt x="8413094" y="2885715"/>
                      <a:pt x="8528491" y="2885722"/>
                    </a:cubicBezTo>
                    <a:lnTo>
                      <a:pt x="8710807" y="2885722"/>
                    </a:lnTo>
                    <a:cubicBezTo>
                      <a:pt x="8826204" y="2885715"/>
                      <a:pt x="8929980" y="2955961"/>
                      <a:pt x="8972850" y="3063099"/>
                    </a:cubicBezTo>
                    <a:lnTo>
                      <a:pt x="9042982" y="3238500"/>
                    </a:lnTo>
                    <a:lnTo>
                      <a:pt x="9233553" y="3683212"/>
                    </a:lnTo>
                    <a:cubicBezTo>
                      <a:pt x="9238228" y="3694116"/>
                      <a:pt x="9237107" y="3706641"/>
                      <a:pt x="9230572" y="3716543"/>
                    </a:cubicBezTo>
                    <a:cubicBezTo>
                      <a:pt x="9224037" y="3726445"/>
                      <a:pt x="9212962" y="3732399"/>
                      <a:pt x="9201097" y="3732389"/>
                    </a:cubicBezTo>
                    <a:lnTo>
                      <a:pt x="9136045" y="3732389"/>
                    </a:lnTo>
                    <a:cubicBezTo>
                      <a:pt x="9079607" y="3732383"/>
                      <a:pt x="9028601" y="3698749"/>
                      <a:pt x="9006364" y="3646875"/>
                    </a:cubicBezTo>
                    <a:lnTo>
                      <a:pt x="8831316" y="3238500"/>
                    </a:lnTo>
                    <a:lnTo>
                      <a:pt x="9029295" y="3898618"/>
                    </a:lnTo>
                    <a:cubicBezTo>
                      <a:pt x="9032508" y="3909303"/>
                      <a:pt x="9030477" y="3920879"/>
                      <a:pt x="9023818" y="3929832"/>
                    </a:cubicBezTo>
                    <a:cubicBezTo>
                      <a:pt x="9017159" y="3938785"/>
                      <a:pt x="9006656" y="3944060"/>
                      <a:pt x="8995498" y="3944055"/>
                    </a:cubicBezTo>
                    <a:lnTo>
                      <a:pt x="8897709" y="3944055"/>
                    </a:lnTo>
                    <a:lnTo>
                      <a:pt x="8851424" y="4546459"/>
                    </a:lnTo>
                    <a:cubicBezTo>
                      <a:pt x="8850022" y="4564861"/>
                      <a:pt x="8834672" y="4579072"/>
                      <a:pt x="8816217" y="4579055"/>
                    </a:cubicBezTo>
                    <a:lnTo>
                      <a:pt x="8808314" y="4579055"/>
                    </a:lnTo>
                    <a:cubicBezTo>
                      <a:pt x="8732482" y="4579074"/>
                      <a:pt x="8670193" y="4519154"/>
                      <a:pt x="8667274" y="4443377"/>
                    </a:cubicBezTo>
                    <a:lnTo>
                      <a:pt x="8648153" y="3944055"/>
                    </a:lnTo>
                    <a:lnTo>
                      <a:pt x="8591145" y="3944055"/>
                    </a:lnTo>
                    <a:lnTo>
                      <a:pt x="8571953" y="4443377"/>
                    </a:lnTo>
                    <a:cubicBezTo>
                      <a:pt x="8569034" y="4519154"/>
                      <a:pt x="8506746" y="4579074"/>
                      <a:pt x="8430913" y="4579055"/>
                    </a:cubicBezTo>
                    <a:lnTo>
                      <a:pt x="8423011" y="4579055"/>
                    </a:lnTo>
                    <a:cubicBezTo>
                      <a:pt x="8404555" y="4579072"/>
                      <a:pt x="8389206" y="4564861"/>
                      <a:pt x="8387803" y="4546459"/>
                    </a:cubicBezTo>
                    <a:lnTo>
                      <a:pt x="8341519" y="3944055"/>
                    </a:lnTo>
                    <a:lnTo>
                      <a:pt x="8243729" y="3944055"/>
                    </a:lnTo>
                    <a:cubicBezTo>
                      <a:pt x="8232571" y="3944060"/>
                      <a:pt x="8222069" y="3938785"/>
                      <a:pt x="8215409" y="3929832"/>
                    </a:cubicBezTo>
                    <a:cubicBezTo>
                      <a:pt x="8208750" y="3920879"/>
                      <a:pt x="8206719" y="3909303"/>
                      <a:pt x="8209933" y="3898618"/>
                    </a:cubicBezTo>
                    <a:lnTo>
                      <a:pt x="8407982" y="3238500"/>
                    </a:lnTo>
                    <a:moveTo>
                      <a:pt x="9953149" y="2321278"/>
                    </a:moveTo>
                    <a:cubicBezTo>
                      <a:pt x="9836248" y="2321278"/>
                      <a:pt x="9741482" y="2416044"/>
                      <a:pt x="9741482" y="2532944"/>
                    </a:cubicBezTo>
                    <a:lnTo>
                      <a:pt x="9741482" y="2603500"/>
                    </a:lnTo>
                    <a:cubicBezTo>
                      <a:pt x="9741482" y="2720400"/>
                      <a:pt x="9836248" y="2815167"/>
                      <a:pt x="9953149" y="2815167"/>
                    </a:cubicBezTo>
                    <a:cubicBezTo>
                      <a:pt x="10070050" y="2815167"/>
                      <a:pt x="10164816" y="2720400"/>
                      <a:pt x="10164816" y="2603500"/>
                    </a:cubicBezTo>
                    <a:lnTo>
                      <a:pt x="10164816" y="2532944"/>
                    </a:lnTo>
                    <a:cubicBezTo>
                      <a:pt x="10164816" y="2416044"/>
                      <a:pt x="10070050" y="2321278"/>
                      <a:pt x="9953149" y="2321278"/>
                    </a:cubicBezTo>
                    <a:moveTo>
                      <a:pt x="9741482" y="3238500"/>
                    </a:moveTo>
                    <a:lnTo>
                      <a:pt x="9566504" y="3646875"/>
                    </a:lnTo>
                    <a:cubicBezTo>
                      <a:pt x="9544248" y="3698796"/>
                      <a:pt x="9493172" y="3732439"/>
                      <a:pt x="9436682" y="3732389"/>
                    </a:cubicBezTo>
                    <a:lnTo>
                      <a:pt x="9371630" y="3732389"/>
                    </a:lnTo>
                    <a:cubicBezTo>
                      <a:pt x="9359766" y="3732399"/>
                      <a:pt x="9348691" y="3726445"/>
                      <a:pt x="9342155" y="3716543"/>
                    </a:cubicBezTo>
                    <a:cubicBezTo>
                      <a:pt x="9335620" y="3706641"/>
                      <a:pt x="9334500" y="3694116"/>
                      <a:pt x="9339175" y="3683212"/>
                    </a:cubicBezTo>
                    <a:lnTo>
                      <a:pt x="9529816" y="3238500"/>
                    </a:lnTo>
                    <a:lnTo>
                      <a:pt x="9599948" y="3063099"/>
                    </a:lnTo>
                    <a:cubicBezTo>
                      <a:pt x="9642818" y="2955961"/>
                      <a:pt x="9746594" y="2885715"/>
                      <a:pt x="9861991" y="2885722"/>
                    </a:cubicBezTo>
                    <a:lnTo>
                      <a:pt x="10044307" y="2885722"/>
                    </a:lnTo>
                    <a:cubicBezTo>
                      <a:pt x="10159704" y="2885715"/>
                      <a:pt x="10263480" y="2955961"/>
                      <a:pt x="10306350" y="3063099"/>
                    </a:cubicBezTo>
                    <a:lnTo>
                      <a:pt x="10376482" y="3238500"/>
                    </a:lnTo>
                    <a:lnTo>
                      <a:pt x="10567053" y="3683212"/>
                    </a:lnTo>
                    <a:cubicBezTo>
                      <a:pt x="10571728" y="3694116"/>
                      <a:pt x="10570607" y="3706641"/>
                      <a:pt x="10564072" y="3716543"/>
                    </a:cubicBezTo>
                    <a:cubicBezTo>
                      <a:pt x="10557537" y="3726445"/>
                      <a:pt x="10546462" y="3732399"/>
                      <a:pt x="10534597" y="3732389"/>
                    </a:cubicBezTo>
                    <a:lnTo>
                      <a:pt x="10469545" y="3732389"/>
                    </a:lnTo>
                    <a:cubicBezTo>
                      <a:pt x="10413107" y="3732383"/>
                      <a:pt x="10362101" y="3698749"/>
                      <a:pt x="10339864" y="3646875"/>
                    </a:cubicBezTo>
                    <a:lnTo>
                      <a:pt x="10164816" y="3238500"/>
                    </a:lnTo>
                    <a:lnTo>
                      <a:pt x="10362795" y="3898618"/>
                    </a:lnTo>
                    <a:cubicBezTo>
                      <a:pt x="10366008" y="3909303"/>
                      <a:pt x="10363977" y="3920879"/>
                      <a:pt x="10357318" y="3929832"/>
                    </a:cubicBezTo>
                    <a:cubicBezTo>
                      <a:pt x="10350659" y="3938785"/>
                      <a:pt x="10340156" y="3944060"/>
                      <a:pt x="10328998" y="3944055"/>
                    </a:cubicBezTo>
                    <a:lnTo>
                      <a:pt x="10231209" y="3944055"/>
                    </a:lnTo>
                    <a:lnTo>
                      <a:pt x="10184924" y="4546459"/>
                    </a:lnTo>
                    <a:cubicBezTo>
                      <a:pt x="10183522" y="4564861"/>
                      <a:pt x="10168172" y="4579072"/>
                      <a:pt x="10149717" y="4579055"/>
                    </a:cubicBezTo>
                    <a:lnTo>
                      <a:pt x="10141814" y="4579055"/>
                    </a:lnTo>
                    <a:cubicBezTo>
                      <a:pt x="10065982" y="4579074"/>
                      <a:pt x="10003693" y="4519154"/>
                      <a:pt x="10000774" y="4443377"/>
                    </a:cubicBezTo>
                    <a:lnTo>
                      <a:pt x="9981653" y="3944055"/>
                    </a:lnTo>
                    <a:lnTo>
                      <a:pt x="9924645" y="3944055"/>
                    </a:lnTo>
                    <a:lnTo>
                      <a:pt x="9905453" y="4443377"/>
                    </a:lnTo>
                    <a:cubicBezTo>
                      <a:pt x="9902534" y="4519154"/>
                      <a:pt x="9840246" y="4579074"/>
                      <a:pt x="9764413" y="4579055"/>
                    </a:cubicBezTo>
                    <a:lnTo>
                      <a:pt x="9756511" y="4579055"/>
                    </a:lnTo>
                    <a:cubicBezTo>
                      <a:pt x="9738055" y="4579072"/>
                      <a:pt x="9722706" y="4564861"/>
                      <a:pt x="9721303" y="4546459"/>
                    </a:cubicBezTo>
                    <a:lnTo>
                      <a:pt x="9675019" y="3944055"/>
                    </a:lnTo>
                    <a:lnTo>
                      <a:pt x="9577229" y="3944055"/>
                    </a:lnTo>
                    <a:cubicBezTo>
                      <a:pt x="9566071" y="3944060"/>
                      <a:pt x="9555569" y="3938785"/>
                      <a:pt x="9548909" y="3929832"/>
                    </a:cubicBezTo>
                    <a:cubicBezTo>
                      <a:pt x="9542250" y="3920879"/>
                      <a:pt x="9540219" y="3909303"/>
                      <a:pt x="9543433" y="3898618"/>
                    </a:cubicBezTo>
                    <a:lnTo>
                      <a:pt x="9741482" y="3238500"/>
                    </a:lnTo>
                    <a:moveTo>
                      <a:pt x="618649" y="4642555"/>
                    </a:moveTo>
                    <a:cubicBezTo>
                      <a:pt x="501749" y="4642555"/>
                      <a:pt x="406982" y="4737322"/>
                      <a:pt x="406982" y="4854222"/>
                    </a:cubicBezTo>
                    <a:lnTo>
                      <a:pt x="406982" y="4924778"/>
                    </a:lnTo>
                    <a:cubicBezTo>
                      <a:pt x="406982" y="5041678"/>
                      <a:pt x="501749" y="5136445"/>
                      <a:pt x="618649" y="5136445"/>
                    </a:cubicBezTo>
                    <a:cubicBezTo>
                      <a:pt x="735549" y="5136445"/>
                      <a:pt x="830316" y="5041678"/>
                      <a:pt x="830316" y="4924778"/>
                    </a:cubicBezTo>
                    <a:lnTo>
                      <a:pt x="830316" y="4854222"/>
                    </a:lnTo>
                    <a:cubicBezTo>
                      <a:pt x="830316" y="4737322"/>
                      <a:pt x="735549" y="4642555"/>
                      <a:pt x="618649" y="4642555"/>
                    </a:cubicBezTo>
                    <a:moveTo>
                      <a:pt x="406982" y="5559778"/>
                    </a:moveTo>
                    <a:lnTo>
                      <a:pt x="232005" y="5968153"/>
                    </a:lnTo>
                    <a:cubicBezTo>
                      <a:pt x="209748" y="6020074"/>
                      <a:pt x="158672" y="6053717"/>
                      <a:pt x="102182" y="6053667"/>
                    </a:cubicBezTo>
                    <a:lnTo>
                      <a:pt x="37130" y="6053667"/>
                    </a:lnTo>
                    <a:cubicBezTo>
                      <a:pt x="25266" y="6053677"/>
                      <a:pt x="14190" y="6047723"/>
                      <a:pt x="7655" y="6037821"/>
                    </a:cubicBezTo>
                    <a:cubicBezTo>
                      <a:pt x="1120" y="6027918"/>
                      <a:pt x="0" y="6015394"/>
                      <a:pt x="4675" y="6004489"/>
                    </a:cubicBezTo>
                    <a:lnTo>
                      <a:pt x="195316" y="5559778"/>
                    </a:lnTo>
                    <a:lnTo>
                      <a:pt x="265448" y="5384377"/>
                    </a:lnTo>
                    <a:cubicBezTo>
                      <a:pt x="308318" y="5277238"/>
                      <a:pt x="412094" y="5206992"/>
                      <a:pt x="527491" y="5207000"/>
                    </a:cubicBezTo>
                    <a:lnTo>
                      <a:pt x="709807" y="5207000"/>
                    </a:lnTo>
                    <a:cubicBezTo>
                      <a:pt x="825204" y="5206992"/>
                      <a:pt x="928980" y="5277238"/>
                      <a:pt x="971850" y="5384377"/>
                    </a:cubicBezTo>
                    <a:lnTo>
                      <a:pt x="1041982" y="5559778"/>
                    </a:lnTo>
                    <a:lnTo>
                      <a:pt x="1232553" y="6004489"/>
                    </a:lnTo>
                    <a:cubicBezTo>
                      <a:pt x="1237228" y="6015394"/>
                      <a:pt x="1236108" y="6027918"/>
                      <a:pt x="1229572" y="6037821"/>
                    </a:cubicBezTo>
                    <a:cubicBezTo>
                      <a:pt x="1223037" y="6047723"/>
                      <a:pt x="1211962" y="6053677"/>
                      <a:pt x="1200097" y="6053667"/>
                    </a:cubicBezTo>
                    <a:lnTo>
                      <a:pt x="1135045" y="6053667"/>
                    </a:lnTo>
                    <a:cubicBezTo>
                      <a:pt x="1078607" y="6053660"/>
                      <a:pt x="1027601" y="6020026"/>
                      <a:pt x="1005364" y="5968153"/>
                    </a:cubicBezTo>
                    <a:lnTo>
                      <a:pt x="830316" y="5559778"/>
                    </a:lnTo>
                    <a:lnTo>
                      <a:pt x="1028295" y="6219896"/>
                    </a:lnTo>
                    <a:cubicBezTo>
                      <a:pt x="1031508" y="6230581"/>
                      <a:pt x="1029477" y="6242157"/>
                      <a:pt x="1022818" y="6251110"/>
                    </a:cubicBezTo>
                    <a:cubicBezTo>
                      <a:pt x="1016159" y="6260062"/>
                      <a:pt x="1005656" y="6265337"/>
                      <a:pt x="994498" y="6265333"/>
                    </a:cubicBezTo>
                    <a:lnTo>
                      <a:pt x="896708" y="6265333"/>
                    </a:lnTo>
                    <a:lnTo>
                      <a:pt x="850424" y="6867737"/>
                    </a:lnTo>
                    <a:cubicBezTo>
                      <a:pt x="849021" y="6886139"/>
                      <a:pt x="833672" y="6900350"/>
                      <a:pt x="815217" y="6900333"/>
                    </a:cubicBezTo>
                    <a:lnTo>
                      <a:pt x="807315" y="6900333"/>
                    </a:lnTo>
                    <a:cubicBezTo>
                      <a:pt x="731482" y="6900352"/>
                      <a:pt x="669194" y="6840432"/>
                      <a:pt x="666274" y="6764655"/>
                    </a:cubicBezTo>
                    <a:lnTo>
                      <a:pt x="647153" y="6265333"/>
                    </a:lnTo>
                    <a:lnTo>
                      <a:pt x="590145" y="6265333"/>
                    </a:lnTo>
                    <a:lnTo>
                      <a:pt x="570953" y="6764655"/>
                    </a:lnTo>
                    <a:cubicBezTo>
                      <a:pt x="568034" y="6840432"/>
                      <a:pt x="505746" y="6900352"/>
                      <a:pt x="429913" y="6900333"/>
                    </a:cubicBezTo>
                    <a:lnTo>
                      <a:pt x="422011" y="6900333"/>
                    </a:lnTo>
                    <a:cubicBezTo>
                      <a:pt x="403555" y="6900350"/>
                      <a:pt x="388206" y="6886139"/>
                      <a:pt x="386803" y="6867737"/>
                    </a:cubicBezTo>
                    <a:lnTo>
                      <a:pt x="340519" y="6265333"/>
                    </a:lnTo>
                    <a:lnTo>
                      <a:pt x="242729" y="6265333"/>
                    </a:lnTo>
                    <a:cubicBezTo>
                      <a:pt x="231571" y="6265337"/>
                      <a:pt x="221069" y="6260062"/>
                      <a:pt x="214410" y="6251110"/>
                    </a:cubicBezTo>
                    <a:cubicBezTo>
                      <a:pt x="207750" y="6242157"/>
                      <a:pt x="205719" y="6230581"/>
                      <a:pt x="208933" y="6219896"/>
                    </a:cubicBezTo>
                    <a:lnTo>
                      <a:pt x="406982" y="5559778"/>
                    </a:lnTo>
                    <a:moveTo>
                      <a:pt x="1952149" y="4642555"/>
                    </a:moveTo>
                    <a:cubicBezTo>
                      <a:pt x="1835249" y="4642555"/>
                      <a:pt x="1740482" y="4737322"/>
                      <a:pt x="1740482" y="4854222"/>
                    </a:cubicBezTo>
                    <a:lnTo>
                      <a:pt x="1740482" y="4924778"/>
                    </a:lnTo>
                    <a:cubicBezTo>
                      <a:pt x="1740482" y="5041678"/>
                      <a:pt x="1835249" y="5136445"/>
                      <a:pt x="1952149" y="5136445"/>
                    </a:cubicBezTo>
                    <a:cubicBezTo>
                      <a:pt x="2069049" y="5136445"/>
                      <a:pt x="2163816" y="5041678"/>
                      <a:pt x="2163816" y="4924778"/>
                    </a:cubicBezTo>
                    <a:lnTo>
                      <a:pt x="2163816" y="4854222"/>
                    </a:lnTo>
                    <a:cubicBezTo>
                      <a:pt x="2163816" y="4737322"/>
                      <a:pt x="2069049" y="4642555"/>
                      <a:pt x="1952149" y="4642555"/>
                    </a:cubicBezTo>
                    <a:moveTo>
                      <a:pt x="1740482" y="5559778"/>
                    </a:moveTo>
                    <a:lnTo>
                      <a:pt x="1565505" y="5968153"/>
                    </a:lnTo>
                    <a:cubicBezTo>
                      <a:pt x="1543248" y="6020074"/>
                      <a:pt x="1492172" y="6053717"/>
                      <a:pt x="1435682" y="6053667"/>
                    </a:cubicBezTo>
                    <a:lnTo>
                      <a:pt x="1370630" y="6053667"/>
                    </a:lnTo>
                    <a:cubicBezTo>
                      <a:pt x="1358766" y="6053677"/>
                      <a:pt x="1347690" y="6047723"/>
                      <a:pt x="1341155" y="6037821"/>
                    </a:cubicBezTo>
                    <a:cubicBezTo>
                      <a:pt x="1334620" y="6027918"/>
                      <a:pt x="1333500" y="6015394"/>
                      <a:pt x="1338175" y="6004489"/>
                    </a:cubicBezTo>
                    <a:lnTo>
                      <a:pt x="1528816" y="5559778"/>
                    </a:lnTo>
                    <a:lnTo>
                      <a:pt x="1598948" y="5384377"/>
                    </a:lnTo>
                    <a:cubicBezTo>
                      <a:pt x="1641818" y="5277238"/>
                      <a:pt x="1745595" y="5206992"/>
                      <a:pt x="1860991" y="5207000"/>
                    </a:cubicBezTo>
                    <a:lnTo>
                      <a:pt x="2043307" y="5207000"/>
                    </a:lnTo>
                    <a:cubicBezTo>
                      <a:pt x="2158703" y="5206992"/>
                      <a:pt x="2262480" y="5277238"/>
                      <a:pt x="2305350" y="5384377"/>
                    </a:cubicBezTo>
                    <a:lnTo>
                      <a:pt x="2375482" y="5559778"/>
                    </a:lnTo>
                    <a:lnTo>
                      <a:pt x="2566053" y="6004489"/>
                    </a:lnTo>
                    <a:cubicBezTo>
                      <a:pt x="2570728" y="6015394"/>
                      <a:pt x="2569608" y="6027918"/>
                      <a:pt x="2563072" y="6037821"/>
                    </a:cubicBezTo>
                    <a:cubicBezTo>
                      <a:pt x="2556537" y="6047723"/>
                      <a:pt x="2545462" y="6053677"/>
                      <a:pt x="2533597" y="6053667"/>
                    </a:cubicBezTo>
                    <a:lnTo>
                      <a:pt x="2468545" y="6053667"/>
                    </a:lnTo>
                    <a:cubicBezTo>
                      <a:pt x="2412107" y="6053660"/>
                      <a:pt x="2361101" y="6020026"/>
                      <a:pt x="2338864" y="5968153"/>
                    </a:cubicBezTo>
                    <a:lnTo>
                      <a:pt x="2163816" y="5559778"/>
                    </a:lnTo>
                    <a:lnTo>
                      <a:pt x="2361795" y="6219896"/>
                    </a:lnTo>
                    <a:cubicBezTo>
                      <a:pt x="2365008" y="6230581"/>
                      <a:pt x="2362977" y="6242157"/>
                      <a:pt x="2356318" y="6251110"/>
                    </a:cubicBezTo>
                    <a:cubicBezTo>
                      <a:pt x="2349659" y="6260062"/>
                      <a:pt x="2339157" y="6265337"/>
                      <a:pt x="2327999" y="6265333"/>
                    </a:cubicBezTo>
                    <a:lnTo>
                      <a:pt x="2230208" y="6265333"/>
                    </a:lnTo>
                    <a:lnTo>
                      <a:pt x="2183924" y="6867737"/>
                    </a:lnTo>
                    <a:cubicBezTo>
                      <a:pt x="2182521" y="6886139"/>
                      <a:pt x="2167172" y="6900350"/>
                      <a:pt x="2148717" y="6900333"/>
                    </a:cubicBezTo>
                    <a:lnTo>
                      <a:pt x="2140815" y="6900333"/>
                    </a:lnTo>
                    <a:cubicBezTo>
                      <a:pt x="2064982" y="6900352"/>
                      <a:pt x="2002694" y="6840432"/>
                      <a:pt x="1999774" y="6764655"/>
                    </a:cubicBezTo>
                    <a:lnTo>
                      <a:pt x="1980653" y="6265333"/>
                    </a:lnTo>
                    <a:lnTo>
                      <a:pt x="1923645" y="6265333"/>
                    </a:lnTo>
                    <a:lnTo>
                      <a:pt x="1904453" y="6764655"/>
                    </a:lnTo>
                    <a:cubicBezTo>
                      <a:pt x="1901534" y="6840432"/>
                      <a:pt x="1839246" y="6900352"/>
                      <a:pt x="1763413" y="6900333"/>
                    </a:cubicBezTo>
                    <a:lnTo>
                      <a:pt x="1755511" y="6900333"/>
                    </a:lnTo>
                    <a:cubicBezTo>
                      <a:pt x="1737055" y="6900350"/>
                      <a:pt x="1721706" y="6886139"/>
                      <a:pt x="1720303" y="6867737"/>
                    </a:cubicBezTo>
                    <a:lnTo>
                      <a:pt x="1674019" y="6265333"/>
                    </a:lnTo>
                    <a:lnTo>
                      <a:pt x="1576229" y="6265333"/>
                    </a:lnTo>
                    <a:cubicBezTo>
                      <a:pt x="1565071" y="6265337"/>
                      <a:pt x="1554569" y="6260062"/>
                      <a:pt x="1547910" y="6251110"/>
                    </a:cubicBezTo>
                    <a:cubicBezTo>
                      <a:pt x="1541250" y="6242157"/>
                      <a:pt x="1539219" y="6230581"/>
                      <a:pt x="1542433" y="6219896"/>
                    </a:cubicBezTo>
                    <a:lnTo>
                      <a:pt x="1740482" y="5559778"/>
                    </a:lnTo>
                    <a:moveTo>
                      <a:pt x="3285649" y="4642555"/>
                    </a:moveTo>
                    <a:cubicBezTo>
                      <a:pt x="3168749" y="4642555"/>
                      <a:pt x="3073982" y="4737322"/>
                      <a:pt x="3073982" y="4854222"/>
                    </a:cubicBezTo>
                    <a:lnTo>
                      <a:pt x="3073982" y="4924778"/>
                    </a:lnTo>
                    <a:cubicBezTo>
                      <a:pt x="3073982" y="5041678"/>
                      <a:pt x="3168749" y="5136445"/>
                      <a:pt x="3285649" y="5136445"/>
                    </a:cubicBezTo>
                    <a:cubicBezTo>
                      <a:pt x="3402549" y="5136445"/>
                      <a:pt x="3497316" y="5041678"/>
                      <a:pt x="3497316" y="4924778"/>
                    </a:cubicBezTo>
                    <a:lnTo>
                      <a:pt x="3497316" y="4854222"/>
                    </a:lnTo>
                    <a:cubicBezTo>
                      <a:pt x="3497316" y="4737322"/>
                      <a:pt x="3402549" y="4642555"/>
                      <a:pt x="3285649" y="4642555"/>
                    </a:cubicBezTo>
                    <a:moveTo>
                      <a:pt x="3073982" y="5559778"/>
                    </a:moveTo>
                    <a:lnTo>
                      <a:pt x="2899005" y="5968153"/>
                    </a:lnTo>
                    <a:cubicBezTo>
                      <a:pt x="2876748" y="6020074"/>
                      <a:pt x="2825672" y="6053717"/>
                      <a:pt x="2769182" y="6053667"/>
                    </a:cubicBezTo>
                    <a:lnTo>
                      <a:pt x="2704130" y="6053667"/>
                    </a:lnTo>
                    <a:cubicBezTo>
                      <a:pt x="2692266" y="6053677"/>
                      <a:pt x="2681190" y="6047723"/>
                      <a:pt x="2674655" y="6037821"/>
                    </a:cubicBezTo>
                    <a:cubicBezTo>
                      <a:pt x="2668120" y="6027918"/>
                      <a:pt x="2667000" y="6015394"/>
                      <a:pt x="2671675" y="6004489"/>
                    </a:cubicBezTo>
                    <a:lnTo>
                      <a:pt x="2862316" y="5559778"/>
                    </a:lnTo>
                    <a:lnTo>
                      <a:pt x="2932448" y="5384377"/>
                    </a:lnTo>
                    <a:cubicBezTo>
                      <a:pt x="2975318" y="5277238"/>
                      <a:pt x="3079095" y="5206992"/>
                      <a:pt x="3194491" y="5207000"/>
                    </a:cubicBezTo>
                    <a:lnTo>
                      <a:pt x="3376807" y="5207000"/>
                    </a:lnTo>
                    <a:cubicBezTo>
                      <a:pt x="3492203" y="5206992"/>
                      <a:pt x="3595980" y="5277238"/>
                      <a:pt x="3638850" y="5384377"/>
                    </a:cubicBezTo>
                    <a:lnTo>
                      <a:pt x="3708982" y="5559778"/>
                    </a:lnTo>
                    <a:lnTo>
                      <a:pt x="3899553" y="6004489"/>
                    </a:lnTo>
                    <a:cubicBezTo>
                      <a:pt x="3904228" y="6015394"/>
                      <a:pt x="3903107" y="6027918"/>
                      <a:pt x="3896572" y="6037821"/>
                    </a:cubicBezTo>
                    <a:cubicBezTo>
                      <a:pt x="3890037" y="6047723"/>
                      <a:pt x="3878962" y="6053677"/>
                      <a:pt x="3867097" y="6053667"/>
                    </a:cubicBezTo>
                    <a:lnTo>
                      <a:pt x="3802045" y="6053667"/>
                    </a:lnTo>
                    <a:cubicBezTo>
                      <a:pt x="3745607" y="6053660"/>
                      <a:pt x="3694601" y="6020026"/>
                      <a:pt x="3672364" y="5968153"/>
                    </a:cubicBezTo>
                    <a:lnTo>
                      <a:pt x="3497316" y="5559778"/>
                    </a:lnTo>
                    <a:lnTo>
                      <a:pt x="3695295" y="6219896"/>
                    </a:lnTo>
                    <a:cubicBezTo>
                      <a:pt x="3698508" y="6230581"/>
                      <a:pt x="3696477" y="6242157"/>
                      <a:pt x="3689818" y="6251110"/>
                    </a:cubicBezTo>
                    <a:cubicBezTo>
                      <a:pt x="3683159" y="6260062"/>
                      <a:pt x="3672656" y="6265337"/>
                      <a:pt x="3661499" y="6265333"/>
                    </a:cubicBezTo>
                    <a:lnTo>
                      <a:pt x="3563708" y="6265333"/>
                    </a:lnTo>
                    <a:lnTo>
                      <a:pt x="3517424" y="6867737"/>
                    </a:lnTo>
                    <a:cubicBezTo>
                      <a:pt x="3516021" y="6886139"/>
                      <a:pt x="3500672" y="6900350"/>
                      <a:pt x="3482217" y="6900333"/>
                    </a:cubicBezTo>
                    <a:lnTo>
                      <a:pt x="3474315" y="6900333"/>
                    </a:lnTo>
                    <a:cubicBezTo>
                      <a:pt x="3398482" y="6900352"/>
                      <a:pt x="3336194" y="6840432"/>
                      <a:pt x="3333274" y="6764655"/>
                    </a:cubicBezTo>
                    <a:lnTo>
                      <a:pt x="3314153" y="6265333"/>
                    </a:lnTo>
                    <a:lnTo>
                      <a:pt x="3257145" y="6265333"/>
                    </a:lnTo>
                    <a:lnTo>
                      <a:pt x="3237953" y="6764655"/>
                    </a:lnTo>
                    <a:cubicBezTo>
                      <a:pt x="3235034" y="6840432"/>
                      <a:pt x="3172746" y="6900352"/>
                      <a:pt x="3096913" y="6900333"/>
                    </a:cubicBezTo>
                    <a:lnTo>
                      <a:pt x="3089011" y="6900333"/>
                    </a:lnTo>
                    <a:cubicBezTo>
                      <a:pt x="3070555" y="6900350"/>
                      <a:pt x="3055206" y="6886139"/>
                      <a:pt x="3053803" y="6867737"/>
                    </a:cubicBezTo>
                    <a:lnTo>
                      <a:pt x="3007519" y="6265333"/>
                    </a:lnTo>
                    <a:lnTo>
                      <a:pt x="2909729" y="6265333"/>
                    </a:lnTo>
                    <a:cubicBezTo>
                      <a:pt x="2898571" y="6265337"/>
                      <a:pt x="2888069" y="6260062"/>
                      <a:pt x="2881410" y="6251110"/>
                    </a:cubicBezTo>
                    <a:cubicBezTo>
                      <a:pt x="2874750" y="6242157"/>
                      <a:pt x="2872719" y="6230581"/>
                      <a:pt x="2875933" y="6219896"/>
                    </a:cubicBezTo>
                    <a:lnTo>
                      <a:pt x="3073982" y="5559778"/>
                    </a:lnTo>
                    <a:moveTo>
                      <a:pt x="4619149" y="4642555"/>
                    </a:moveTo>
                    <a:cubicBezTo>
                      <a:pt x="4502249" y="4642555"/>
                      <a:pt x="4407482" y="4737322"/>
                      <a:pt x="4407482" y="4854222"/>
                    </a:cubicBezTo>
                    <a:lnTo>
                      <a:pt x="4407482" y="4924778"/>
                    </a:lnTo>
                    <a:cubicBezTo>
                      <a:pt x="4407482" y="5041678"/>
                      <a:pt x="4502249" y="5136445"/>
                      <a:pt x="4619149" y="5136445"/>
                    </a:cubicBezTo>
                    <a:cubicBezTo>
                      <a:pt x="4736049" y="5136445"/>
                      <a:pt x="4830816" y="5041678"/>
                      <a:pt x="4830816" y="4924778"/>
                    </a:cubicBezTo>
                    <a:lnTo>
                      <a:pt x="4830816" y="4854222"/>
                    </a:lnTo>
                    <a:cubicBezTo>
                      <a:pt x="4830816" y="4737322"/>
                      <a:pt x="4736049" y="4642555"/>
                      <a:pt x="4619149" y="4642555"/>
                    </a:cubicBezTo>
                    <a:moveTo>
                      <a:pt x="4407482" y="5559778"/>
                    </a:moveTo>
                    <a:lnTo>
                      <a:pt x="4232504" y="5968153"/>
                    </a:lnTo>
                    <a:cubicBezTo>
                      <a:pt x="4210248" y="6020074"/>
                      <a:pt x="4159172" y="6053717"/>
                      <a:pt x="4102682" y="6053667"/>
                    </a:cubicBezTo>
                    <a:lnTo>
                      <a:pt x="4037630" y="6053667"/>
                    </a:lnTo>
                    <a:cubicBezTo>
                      <a:pt x="4025765" y="6053677"/>
                      <a:pt x="4014691" y="6047723"/>
                      <a:pt x="4008155" y="6037821"/>
                    </a:cubicBezTo>
                    <a:cubicBezTo>
                      <a:pt x="4001620" y="6027918"/>
                      <a:pt x="4000500" y="6015394"/>
                      <a:pt x="4005174" y="6004489"/>
                    </a:cubicBezTo>
                    <a:lnTo>
                      <a:pt x="4195816" y="5559778"/>
                    </a:lnTo>
                    <a:lnTo>
                      <a:pt x="4265948" y="5384377"/>
                    </a:lnTo>
                    <a:cubicBezTo>
                      <a:pt x="4308818" y="5277238"/>
                      <a:pt x="4412595" y="5206992"/>
                      <a:pt x="4527991" y="5207000"/>
                    </a:cubicBezTo>
                    <a:lnTo>
                      <a:pt x="4710307" y="5207000"/>
                    </a:lnTo>
                    <a:cubicBezTo>
                      <a:pt x="4825703" y="5206992"/>
                      <a:pt x="4929480" y="5277238"/>
                      <a:pt x="4972350" y="5384377"/>
                    </a:cubicBezTo>
                    <a:lnTo>
                      <a:pt x="5042482" y="5559778"/>
                    </a:lnTo>
                    <a:lnTo>
                      <a:pt x="5233053" y="6004489"/>
                    </a:lnTo>
                    <a:cubicBezTo>
                      <a:pt x="5237728" y="6015394"/>
                      <a:pt x="5236607" y="6027918"/>
                      <a:pt x="5230072" y="6037821"/>
                    </a:cubicBezTo>
                    <a:cubicBezTo>
                      <a:pt x="5223537" y="6047723"/>
                      <a:pt x="5212462" y="6053677"/>
                      <a:pt x="5200597" y="6053667"/>
                    </a:cubicBezTo>
                    <a:lnTo>
                      <a:pt x="5135545" y="6053667"/>
                    </a:lnTo>
                    <a:cubicBezTo>
                      <a:pt x="5079107" y="6053660"/>
                      <a:pt x="5028101" y="6020026"/>
                      <a:pt x="5005864" y="5968153"/>
                    </a:cubicBezTo>
                    <a:lnTo>
                      <a:pt x="4830816" y="5559778"/>
                    </a:lnTo>
                    <a:lnTo>
                      <a:pt x="5028795" y="6219896"/>
                    </a:lnTo>
                    <a:cubicBezTo>
                      <a:pt x="5032008" y="6230581"/>
                      <a:pt x="5029977" y="6242157"/>
                      <a:pt x="5023318" y="6251110"/>
                    </a:cubicBezTo>
                    <a:cubicBezTo>
                      <a:pt x="5016659" y="6260062"/>
                      <a:pt x="5006156" y="6265337"/>
                      <a:pt x="4994999" y="6265333"/>
                    </a:cubicBezTo>
                    <a:lnTo>
                      <a:pt x="4897208" y="6265333"/>
                    </a:lnTo>
                    <a:lnTo>
                      <a:pt x="4850924" y="6867737"/>
                    </a:lnTo>
                    <a:cubicBezTo>
                      <a:pt x="4849521" y="6886139"/>
                      <a:pt x="4834172" y="6900350"/>
                      <a:pt x="4815717" y="6900333"/>
                    </a:cubicBezTo>
                    <a:lnTo>
                      <a:pt x="4807815" y="6900333"/>
                    </a:lnTo>
                    <a:cubicBezTo>
                      <a:pt x="4731982" y="6900352"/>
                      <a:pt x="4669694" y="6840432"/>
                      <a:pt x="4666774" y="6764655"/>
                    </a:cubicBezTo>
                    <a:lnTo>
                      <a:pt x="4647653" y="6265333"/>
                    </a:lnTo>
                    <a:lnTo>
                      <a:pt x="4590645" y="6265333"/>
                    </a:lnTo>
                    <a:lnTo>
                      <a:pt x="4571453" y="6764655"/>
                    </a:lnTo>
                    <a:cubicBezTo>
                      <a:pt x="4568534" y="6840432"/>
                      <a:pt x="4506246" y="6900352"/>
                      <a:pt x="4430413" y="6900333"/>
                    </a:cubicBezTo>
                    <a:lnTo>
                      <a:pt x="4422511" y="6900333"/>
                    </a:lnTo>
                    <a:cubicBezTo>
                      <a:pt x="4404055" y="6900350"/>
                      <a:pt x="4388706" y="6886139"/>
                      <a:pt x="4387303" y="6867737"/>
                    </a:cubicBezTo>
                    <a:lnTo>
                      <a:pt x="4341019" y="6265333"/>
                    </a:lnTo>
                    <a:lnTo>
                      <a:pt x="4243229" y="6265333"/>
                    </a:lnTo>
                    <a:cubicBezTo>
                      <a:pt x="4232071" y="6265337"/>
                      <a:pt x="4221569" y="6260062"/>
                      <a:pt x="4214910" y="6251110"/>
                    </a:cubicBezTo>
                    <a:cubicBezTo>
                      <a:pt x="4208250" y="6242157"/>
                      <a:pt x="4206220" y="6230581"/>
                      <a:pt x="4209433" y="6219896"/>
                    </a:cubicBezTo>
                    <a:lnTo>
                      <a:pt x="4407482" y="5559778"/>
                    </a:lnTo>
                    <a:moveTo>
                      <a:pt x="5952649" y="4642555"/>
                    </a:moveTo>
                    <a:cubicBezTo>
                      <a:pt x="5835749" y="4642555"/>
                      <a:pt x="5740982" y="4737322"/>
                      <a:pt x="5740982" y="4854222"/>
                    </a:cubicBezTo>
                    <a:lnTo>
                      <a:pt x="5740982" y="4924778"/>
                    </a:lnTo>
                    <a:cubicBezTo>
                      <a:pt x="5740982" y="5041678"/>
                      <a:pt x="5835749" y="5136445"/>
                      <a:pt x="5952649" y="5136445"/>
                    </a:cubicBezTo>
                    <a:cubicBezTo>
                      <a:pt x="6069549" y="5136445"/>
                      <a:pt x="6164316" y="5041678"/>
                      <a:pt x="6164316" y="4924778"/>
                    </a:cubicBezTo>
                    <a:lnTo>
                      <a:pt x="6164316" y="4854222"/>
                    </a:lnTo>
                    <a:cubicBezTo>
                      <a:pt x="6164316" y="4737322"/>
                      <a:pt x="6069549" y="4642555"/>
                      <a:pt x="5952649" y="4642555"/>
                    </a:cubicBezTo>
                    <a:moveTo>
                      <a:pt x="5740982" y="5559778"/>
                    </a:moveTo>
                    <a:lnTo>
                      <a:pt x="5566004" y="5968153"/>
                    </a:lnTo>
                    <a:cubicBezTo>
                      <a:pt x="5543748" y="6020074"/>
                      <a:pt x="5492672" y="6053717"/>
                      <a:pt x="5436182" y="6053667"/>
                    </a:cubicBezTo>
                    <a:lnTo>
                      <a:pt x="5371130" y="6053667"/>
                    </a:lnTo>
                    <a:cubicBezTo>
                      <a:pt x="5359265" y="6053677"/>
                      <a:pt x="5348191" y="6047723"/>
                      <a:pt x="5341655" y="6037821"/>
                    </a:cubicBezTo>
                    <a:cubicBezTo>
                      <a:pt x="5335120" y="6027918"/>
                      <a:pt x="5334000" y="6015394"/>
                      <a:pt x="5338674" y="6004489"/>
                    </a:cubicBezTo>
                    <a:lnTo>
                      <a:pt x="5529316" y="5559778"/>
                    </a:lnTo>
                    <a:lnTo>
                      <a:pt x="5599448" y="5384377"/>
                    </a:lnTo>
                    <a:cubicBezTo>
                      <a:pt x="5642318" y="5277238"/>
                      <a:pt x="5746095" y="5206992"/>
                      <a:pt x="5861491" y="5207000"/>
                    </a:cubicBezTo>
                    <a:lnTo>
                      <a:pt x="6043807" y="5207000"/>
                    </a:lnTo>
                    <a:cubicBezTo>
                      <a:pt x="6159203" y="5206992"/>
                      <a:pt x="6262980" y="5277238"/>
                      <a:pt x="6305850" y="5384377"/>
                    </a:cubicBezTo>
                    <a:lnTo>
                      <a:pt x="6375982" y="5559778"/>
                    </a:lnTo>
                    <a:lnTo>
                      <a:pt x="6566553" y="6004489"/>
                    </a:lnTo>
                    <a:cubicBezTo>
                      <a:pt x="6571228" y="6015394"/>
                      <a:pt x="6570107" y="6027918"/>
                      <a:pt x="6563572" y="6037821"/>
                    </a:cubicBezTo>
                    <a:cubicBezTo>
                      <a:pt x="6557037" y="6047723"/>
                      <a:pt x="6545962" y="6053677"/>
                      <a:pt x="6534097" y="6053667"/>
                    </a:cubicBezTo>
                    <a:lnTo>
                      <a:pt x="6469045" y="6053667"/>
                    </a:lnTo>
                    <a:cubicBezTo>
                      <a:pt x="6412607" y="6053660"/>
                      <a:pt x="6361601" y="6020026"/>
                      <a:pt x="6339364" y="5968153"/>
                    </a:cubicBezTo>
                    <a:lnTo>
                      <a:pt x="6164316" y="5559778"/>
                    </a:lnTo>
                    <a:lnTo>
                      <a:pt x="6362295" y="6219896"/>
                    </a:lnTo>
                    <a:cubicBezTo>
                      <a:pt x="6365508" y="6230581"/>
                      <a:pt x="6363477" y="6242157"/>
                      <a:pt x="6356818" y="6251110"/>
                    </a:cubicBezTo>
                    <a:cubicBezTo>
                      <a:pt x="6350159" y="6260062"/>
                      <a:pt x="6339656" y="6265337"/>
                      <a:pt x="6328499" y="6265333"/>
                    </a:cubicBezTo>
                    <a:lnTo>
                      <a:pt x="6230708" y="6265333"/>
                    </a:lnTo>
                    <a:lnTo>
                      <a:pt x="6184424" y="6867737"/>
                    </a:lnTo>
                    <a:cubicBezTo>
                      <a:pt x="6183021" y="6886139"/>
                      <a:pt x="6167672" y="6900350"/>
                      <a:pt x="6149217" y="6900333"/>
                    </a:cubicBezTo>
                    <a:lnTo>
                      <a:pt x="6141315" y="6900333"/>
                    </a:lnTo>
                    <a:cubicBezTo>
                      <a:pt x="6065482" y="6900352"/>
                      <a:pt x="6003194" y="6840432"/>
                      <a:pt x="6000274" y="6764655"/>
                    </a:cubicBezTo>
                    <a:lnTo>
                      <a:pt x="5981153" y="6265333"/>
                    </a:lnTo>
                    <a:lnTo>
                      <a:pt x="5924145" y="6265333"/>
                    </a:lnTo>
                    <a:lnTo>
                      <a:pt x="5904953" y="6764655"/>
                    </a:lnTo>
                    <a:cubicBezTo>
                      <a:pt x="5902034" y="6840432"/>
                      <a:pt x="5839746" y="6900352"/>
                      <a:pt x="5763913" y="6900333"/>
                    </a:cubicBezTo>
                    <a:lnTo>
                      <a:pt x="5756011" y="6900333"/>
                    </a:lnTo>
                    <a:cubicBezTo>
                      <a:pt x="5737555" y="6900350"/>
                      <a:pt x="5722206" y="6886139"/>
                      <a:pt x="5720803" y="6867737"/>
                    </a:cubicBezTo>
                    <a:lnTo>
                      <a:pt x="5674519" y="6265333"/>
                    </a:lnTo>
                    <a:lnTo>
                      <a:pt x="5576729" y="6265333"/>
                    </a:lnTo>
                    <a:cubicBezTo>
                      <a:pt x="5565571" y="6265337"/>
                      <a:pt x="5555069" y="6260062"/>
                      <a:pt x="5548410" y="6251110"/>
                    </a:cubicBezTo>
                    <a:cubicBezTo>
                      <a:pt x="5541750" y="6242157"/>
                      <a:pt x="5539720" y="6230581"/>
                      <a:pt x="5542933" y="6219896"/>
                    </a:cubicBezTo>
                    <a:lnTo>
                      <a:pt x="5740982" y="5559778"/>
                    </a:lnTo>
                    <a:moveTo>
                      <a:pt x="7286149" y="4642555"/>
                    </a:moveTo>
                    <a:cubicBezTo>
                      <a:pt x="7169248" y="4642555"/>
                      <a:pt x="7074482" y="4737322"/>
                      <a:pt x="7074482" y="4854222"/>
                    </a:cubicBezTo>
                    <a:lnTo>
                      <a:pt x="7074482" y="4924778"/>
                    </a:lnTo>
                    <a:cubicBezTo>
                      <a:pt x="7074482" y="5041678"/>
                      <a:pt x="7169248" y="5136445"/>
                      <a:pt x="7286149" y="5136445"/>
                    </a:cubicBezTo>
                    <a:cubicBezTo>
                      <a:pt x="7403050" y="5136445"/>
                      <a:pt x="7497816" y="5041678"/>
                      <a:pt x="7497816" y="4924778"/>
                    </a:cubicBezTo>
                    <a:lnTo>
                      <a:pt x="7497816" y="4854222"/>
                    </a:lnTo>
                    <a:cubicBezTo>
                      <a:pt x="7497816" y="4737322"/>
                      <a:pt x="7403050" y="4642555"/>
                      <a:pt x="7286149" y="4642555"/>
                    </a:cubicBezTo>
                    <a:moveTo>
                      <a:pt x="7074482" y="5559778"/>
                    </a:moveTo>
                    <a:lnTo>
                      <a:pt x="6899504" y="5968153"/>
                    </a:lnTo>
                    <a:cubicBezTo>
                      <a:pt x="6877248" y="6020074"/>
                      <a:pt x="6826172" y="6053717"/>
                      <a:pt x="6769682" y="6053667"/>
                    </a:cubicBezTo>
                    <a:lnTo>
                      <a:pt x="6704630" y="6053667"/>
                    </a:lnTo>
                    <a:cubicBezTo>
                      <a:pt x="6692766" y="6053677"/>
                      <a:pt x="6681691" y="6047723"/>
                      <a:pt x="6675155" y="6037821"/>
                    </a:cubicBezTo>
                    <a:cubicBezTo>
                      <a:pt x="6668620" y="6027918"/>
                      <a:pt x="6667500" y="6015394"/>
                      <a:pt x="6672175" y="6004489"/>
                    </a:cubicBezTo>
                    <a:lnTo>
                      <a:pt x="6862816" y="5559778"/>
                    </a:lnTo>
                    <a:lnTo>
                      <a:pt x="6932948" y="5384377"/>
                    </a:lnTo>
                    <a:cubicBezTo>
                      <a:pt x="6975818" y="5277238"/>
                      <a:pt x="7079594" y="5206992"/>
                      <a:pt x="7194991" y="5207000"/>
                    </a:cubicBezTo>
                    <a:lnTo>
                      <a:pt x="7377307" y="5207000"/>
                    </a:lnTo>
                    <a:cubicBezTo>
                      <a:pt x="7492704" y="5206992"/>
                      <a:pt x="7596480" y="5277238"/>
                      <a:pt x="7639350" y="5384377"/>
                    </a:cubicBezTo>
                    <a:lnTo>
                      <a:pt x="7709482" y="5559778"/>
                    </a:lnTo>
                    <a:lnTo>
                      <a:pt x="7900053" y="6004489"/>
                    </a:lnTo>
                    <a:cubicBezTo>
                      <a:pt x="7904728" y="6015394"/>
                      <a:pt x="7903607" y="6027918"/>
                      <a:pt x="7897072" y="6037821"/>
                    </a:cubicBezTo>
                    <a:cubicBezTo>
                      <a:pt x="7890537" y="6047723"/>
                      <a:pt x="7879462" y="6053677"/>
                      <a:pt x="7867597" y="6053667"/>
                    </a:cubicBezTo>
                    <a:lnTo>
                      <a:pt x="7802545" y="6053667"/>
                    </a:lnTo>
                    <a:cubicBezTo>
                      <a:pt x="7746107" y="6053660"/>
                      <a:pt x="7695101" y="6020026"/>
                      <a:pt x="7672864" y="5968153"/>
                    </a:cubicBezTo>
                    <a:lnTo>
                      <a:pt x="7497816" y="5559778"/>
                    </a:lnTo>
                    <a:lnTo>
                      <a:pt x="7695795" y="6219896"/>
                    </a:lnTo>
                    <a:cubicBezTo>
                      <a:pt x="7699008" y="6230581"/>
                      <a:pt x="7696977" y="6242157"/>
                      <a:pt x="7690318" y="6251110"/>
                    </a:cubicBezTo>
                    <a:cubicBezTo>
                      <a:pt x="7683659" y="6260062"/>
                      <a:pt x="7673156" y="6265337"/>
                      <a:pt x="7661998" y="6265333"/>
                    </a:cubicBezTo>
                    <a:lnTo>
                      <a:pt x="7564209" y="6265333"/>
                    </a:lnTo>
                    <a:lnTo>
                      <a:pt x="7517924" y="6867737"/>
                    </a:lnTo>
                    <a:cubicBezTo>
                      <a:pt x="7516522" y="6886139"/>
                      <a:pt x="7501172" y="6900350"/>
                      <a:pt x="7482717" y="6900333"/>
                    </a:cubicBezTo>
                    <a:lnTo>
                      <a:pt x="7474814" y="6900333"/>
                    </a:lnTo>
                    <a:cubicBezTo>
                      <a:pt x="7398982" y="6900352"/>
                      <a:pt x="7336693" y="6840432"/>
                      <a:pt x="7333774" y="6764655"/>
                    </a:cubicBezTo>
                    <a:lnTo>
                      <a:pt x="7314653" y="6265333"/>
                    </a:lnTo>
                    <a:lnTo>
                      <a:pt x="7257645" y="6265333"/>
                    </a:lnTo>
                    <a:lnTo>
                      <a:pt x="7238453" y="6764655"/>
                    </a:lnTo>
                    <a:cubicBezTo>
                      <a:pt x="7235534" y="6840432"/>
                      <a:pt x="7173246" y="6900352"/>
                      <a:pt x="7097413" y="6900333"/>
                    </a:cubicBezTo>
                    <a:lnTo>
                      <a:pt x="7089511" y="6900333"/>
                    </a:lnTo>
                    <a:cubicBezTo>
                      <a:pt x="7071055" y="6900350"/>
                      <a:pt x="7055706" y="6886139"/>
                      <a:pt x="7054303" y="6867737"/>
                    </a:cubicBezTo>
                    <a:lnTo>
                      <a:pt x="7008019" y="6265333"/>
                    </a:lnTo>
                    <a:lnTo>
                      <a:pt x="6910229" y="6265333"/>
                    </a:lnTo>
                    <a:cubicBezTo>
                      <a:pt x="6899071" y="6265337"/>
                      <a:pt x="6888569" y="6260062"/>
                      <a:pt x="6881909" y="6251110"/>
                    </a:cubicBezTo>
                    <a:cubicBezTo>
                      <a:pt x="6875250" y="6242157"/>
                      <a:pt x="6873219" y="6230581"/>
                      <a:pt x="6876433" y="6219896"/>
                    </a:cubicBezTo>
                    <a:lnTo>
                      <a:pt x="7074482" y="5559778"/>
                    </a:lnTo>
                    <a:moveTo>
                      <a:pt x="8619649" y="4642555"/>
                    </a:moveTo>
                    <a:cubicBezTo>
                      <a:pt x="8502748" y="4642555"/>
                      <a:pt x="8407982" y="4737322"/>
                      <a:pt x="8407982" y="4854222"/>
                    </a:cubicBezTo>
                    <a:lnTo>
                      <a:pt x="8407982" y="4924778"/>
                    </a:lnTo>
                    <a:cubicBezTo>
                      <a:pt x="8407982" y="5041678"/>
                      <a:pt x="8502748" y="5136445"/>
                      <a:pt x="8619649" y="5136445"/>
                    </a:cubicBezTo>
                    <a:cubicBezTo>
                      <a:pt x="8736550" y="5136445"/>
                      <a:pt x="8831316" y="5041678"/>
                      <a:pt x="8831316" y="4924778"/>
                    </a:cubicBezTo>
                    <a:lnTo>
                      <a:pt x="8831316" y="4854222"/>
                    </a:lnTo>
                    <a:cubicBezTo>
                      <a:pt x="8831316" y="4737322"/>
                      <a:pt x="8736550" y="4642555"/>
                      <a:pt x="8619649" y="4642555"/>
                    </a:cubicBezTo>
                    <a:moveTo>
                      <a:pt x="8407982" y="5559778"/>
                    </a:moveTo>
                    <a:lnTo>
                      <a:pt x="8233004" y="5968153"/>
                    </a:lnTo>
                    <a:cubicBezTo>
                      <a:pt x="8210748" y="6020074"/>
                      <a:pt x="8159672" y="6053717"/>
                      <a:pt x="8103182" y="6053667"/>
                    </a:cubicBezTo>
                    <a:lnTo>
                      <a:pt x="8038130" y="6053667"/>
                    </a:lnTo>
                    <a:cubicBezTo>
                      <a:pt x="8026266" y="6053677"/>
                      <a:pt x="8015191" y="6047723"/>
                      <a:pt x="8008655" y="6037821"/>
                    </a:cubicBezTo>
                    <a:cubicBezTo>
                      <a:pt x="8002120" y="6027918"/>
                      <a:pt x="8001000" y="6015394"/>
                      <a:pt x="8005675" y="6004489"/>
                    </a:cubicBezTo>
                    <a:lnTo>
                      <a:pt x="8196316" y="5559778"/>
                    </a:lnTo>
                    <a:lnTo>
                      <a:pt x="8266448" y="5384377"/>
                    </a:lnTo>
                    <a:cubicBezTo>
                      <a:pt x="8309318" y="5277238"/>
                      <a:pt x="8413094" y="5206992"/>
                      <a:pt x="8528491" y="5207000"/>
                    </a:cubicBezTo>
                    <a:lnTo>
                      <a:pt x="8710807" y="5207000"/>
                    </a:lnTo>
                    <a:cubicBezTo>
                      <a:pt x="8826204" y="5206992"/>
                      <a:pt x="8929980" y="5277238"/>
                      <a:pt x="8972850" y="5384377"/>
                    </a:cubicBezTo>
                    <a:lnTo>
                      <a:pt x="9042982" y="5559778"/>
                    </a:lnTo>
                    <a:lnTo>
                      <a:pt x="9233553" y="6004489"/>
                    </a:lnTo>
                    <a:cubicBezTo>
                      <a:pt x="9238228" y="6015394"/>
                      <a:pt x="9237107" y="6027918"/>
                      <a:pt x="9230572" y="6037821"/>
                    </a:cubicBezTo>
                    <a:cubicBezTo>
                      <a:pt x="9224037" y="6047723"/>
                      <a:pt x="9212962" y="6053677"/>
                      <a:pt x="9201097" y="6053667"/>
                    </a:cubicBezTo>
                    <a:lnTo>
                      <a:pt x="9136045" y="6053667"/>
                    </a:lnTo>
                    <a:cubicBezTo>
                      <a:pt x="9079607" y="6053660"/>
                      <a:pt x="9028601" y="6020026"/>
                      <a:pt x="9006364" y="5968153"/>
                    </a:cubicBezTo>
                    <a:lnTo>
                      <a:pt x="8831316" y="5559778"/>
                    </a:lnTo>
                    <a:lnTo>
                      <a:pt x="9029295" y="6219896"/>
                    </a:lnTo>
                    <a:cubicBezTo>
                      <a:pt x="9032508" y="6230581"/>
                      <a:pt x="9030477" y="6242157"/>
                      <a:pt x="9023818" y="6251110"/>
                    </a:cubicBezTo>
                    <a:cubicBezTo>
                      <a:pt x="9017159" y="6260062"/>
                      <a:pt x="9006656" y="6265337"/>
                      <a:pt x="8995498" y="6265333"/>
                    </a:cubicBezTo>
                    <a:lnTo>
                      <a:pt x="8897709" y="6265333"/>
                    </a:lnTo>
                    <a:lnTo>
                      <a:pt x="8851424" y="6867737"/>
                    </a:lnTo>
                    <a:cubicBezTo>
                      <a:pt x="8850022" y="6886139"/>
                      <a:pt x="8834672" y="6900350"/>
                      <a:pt x="8816217" y="6900333"/>
                    </a:cubicBezTo>
                    <a:lnTo>
                      <a:pt x="8808314" y="6900333"/>
                    </a:lnTo>
                    <a:cubicBezTo>
                      <a:pt x="8732482" y="6900352"/>
                      <a:pt x="8670193" y="6840432"/>
                      <a:pt x="8667274" y="6764655"/>
                    </a:cubicBezTo>
                    <a:lnTo>
                      <a:pt x="8648153" y="6265333"/>
                    </a:lnTo>
                    <a:lnTo>
                      <a:pt x="8591145" y="6265333"/>
                    </a:lnTo>
                    <a:lnTo>
                      <a:pt x="8571953" y="6764655"/>
                    </a:lnTo>
                    <a:cubicBezTo>
                      <a:pt x="8569034" y="6840432"/>
                      <a:pt x="8506746" y="6900352"/>
                      <a:pt x="8430913" y="6900333"/>
                    </a:cubicBezTo>
                    <a:lnTo>
                      <a:pt x="8423011" y="6900333"/>
                    </a:lnTo>
                    <a:cubicBezTo>
                      <a:pt x="8404555" y="6900350"/>
                      <a:pt x="8389206" y="6886139"/>
                      <a:pt x="8387803" y="6867737"/>
                    </a:cubicBezTo>
                    <a:lnTo>
                      <a:pt x="8341519" y="6265333"/>
                    </a:lnTo>
                    <a:lnTo>
                      <a:pt x="8243729" y="6265333"/>
                    </a:lnTo>
                    <a:cubicBezTo>
                      <a:pt x="8232571" y="6265337"/>
                      <a:pt x="8222069" y="6260062"/>
                      <a:pt x="8215409" y="6251110"/>
                    </a:cubicBezTo>
                    <a:cubicBezTo>
                      <a:pt x="8208750" y="6242157"/>
                      <a:pt x="8206719" y="6230581"/>
                      <a:pt x="8209933" y="6219896"/>
                    </a:cubicBezTo>
                    <a:lnTo>
                      <a:pt x="8407982" y="5559778"/>
                    </a:lnTo>
                    <a:moveTo>
                      <a:pt x="9953149" y="4642555"/>
                    </a:moveTo>
                    <a:cubicBezTo>
                      <a:pt x="9836248" y="4642555"/>
                      <a:pt x="9741482" y="4737322"/>
                      <a:pt x="9741482" y="4854222"/>
                    </a:cubicBezTo>
                    <a:lnTo>
                      <a:pt x="9741482" y="4924778"/>
                    </a:lnTo>
                    <a:cubicBezTo>
                      <a:pt x="9741482" y="5041678"/>
                      <a:pt x="9836248" y="5136445"/>
                      <a:pt x="9953149" y="5136445"/>
                    </a:cubicBezTo>
                    <a:cubicBezTo>
                      <a:pt x="10070050" y="5136445"/>
                      <a:pt x="10164816" y="5041678"/>
                      <a:pt x="10164816" y="4924778"/>
                    </a:cubicBezTo>
                    <a:lnTo>
                      <a:pt x="10164816" y="4854222"/>
                    </a:lnTo>
                    <a:cubicBezTo>
                      <a:pt x="10164816" y="4737322"/>
                      <a:pt x="10070050" y="4642555"/>
                      <a:pt x="9953149" y="4642555"/>
                    </a:cubicBezTo>
                    <a:moveTo>
                      <a:pt x="9741482" y="5559778"/>
                    </a:moveTo>
                    <a:lnTo>
                      <a:pt x="9566504" y="5968153"/>
                    </a:lnTo>
                    <a:cubicBezTo>
                      <a:pt x="9544248" y="6020074"/>
                      <a:pt x="9493172" y="6053717"/>
                      <a:pt x="9436682" y="6053667"/>
                    </a:cubicBezTo>
                    <a:lnTo>
                      <a:pt x="9371630" y="6053667"/>
                    </a:lnTo>
                    <a:cubicBezTo>
                      <a:pt x="9359766" y="6053677"/>
                      <a:pt x="9348691" y="6047723"/>
                      <a:pt x="9342155" y="6037821"/>
                    </a:cubicBezTo>
                    <a:cubicBezTo>
                      <a:pt x="9335620" y="6027918"/>
                      <a:pt x="9334500" y="6015394"/>
                      <a:pt x="9339175" y="6004489"/>
                    </a:cubicBezTo>
                    <a:lnTo>
                      <a:pt x="9529816" y="5559778"/>
                    </a:lnTo>
                    <a:lnTo>
                      <a:pt x="9599948" y="5384377"/>
                    </a:lnTo>
                    <a:cubicBezTo>
                      <a:pt x="9642818" y="5277238"/>
                      <a:pt x="9746594" y="5206992"/>
                      <a:pt x="9861991" y="5207000"/>
                    </a:cubicBezTo>
                    <a:lnTo>
                      <a:pt x="10044307" y="5207000"/>
                    </a:lnTo>
                    <a:cubicBezTo>
                      <a:pt x="10159704" y="5206992"/>
                      <a:pt x="10263480" y="5277238"/>
                      <a:pt x="10306350" y="5384377"/>
                    </a:cubicBezTo>
                    <a:lnTo>
                      <a:pt x="10376482" y="5559778"/>
                    </a:lnTo>
                    <a:lnTo>
                      <a:pt x="10567053" y="6004489"/>
                    </a:lnTo>
                    <a:cubicBezTo>
                      <a:pt x="10571728" y="6015394"/>
                      <a:pt x="10570607" y="6027918"/>
                      <a:pt x="10564072" y="6037821"/>
                    </a:cubicBezTo>
                    <a:cubicBezTo>
                      <a:pt x="10557537" y="6047723"/>
                      <a:pt x="10546462" y="6053677"/>
                      <a:pt x="10534597" y="6053667"/>
                    </a:cubicBezTo>
                    <a:lnTo>
                      <a:pt x="10469545" y="6053667"/>
                    </a:lnTo>
                    <a:cubicBezTo>
                      <a:pt x="10413107" y="6053660"/>
                      <a:pt x="10362101" y="6020026"/>
                      <a:pt x="10339864" y="5968153"/>
                    </a:cubicBezTo>
                    <a:lnTo>
                      <a:pt x="10164816" y="5559778"/>
                    </a:lnTo>
                    <a:lnTo>
                      <a:pt x="10362795" y="6219896"/>
                    </a:lnTo>
                    <a:cubicBezTo>
                      <a:pt x="10366008" y="6230581"/>
                      <a:pt x="10363977" y="6242157"/>
                      <a:pt x="10357318" y="6251110"/>
                    </a:cubicBezTo>
                    <a:cubicBezTo>
                      <a:pt x="10350659" y="6260062"/>
                      <a:pt x="10340156" y="6265337"/>
                      <a:pt x="10328998" y="6265333"/>
                    </a:cubicBezTo>
                    <a:lnTo>
                      <a:pt x="10231209" y="6265333"/>
                    </a:lnTo>
                    <a:lnTo>
                      <a:pt x="10184924" y="6867737"/>
                    </a:lnTo>
                    <a:cubicBezTo>
                      <a:pt x="10183522" y="6886139"/>
                      <a:pt x="10168172" y="6900350"/>
                      <a:pt x="10149717" y="6900333"/>
                    </a:cubicBezTo>
                    <a:lnTo>
                      <a:pt x="10141814" y="6900333"/>
                    </a:lnTo>
                    <a:cubicBezTo>
                      <a:pt x="10065982" y="6900352"/>
                      <a:pt x="10003693" y="6840432"/>
                      <a:pt x="10000774" y="6764655"/>
                    </a:cubicBezTo>
                    <a:lnTo>
                      <a:pt x="9981653" y="6265333"/>
                    </a:lnTo>
                    <a:lnTo>
                      <a:pt x="9924645" y="6265333"/>
                    </a:lnTo>
                    <a:lnTo>
                      <a:pt x="9905453" y="6764655"/>
                    </a:lnTo>
                    <a:cubicBezTo>
                      <a:pt x="9902534" y="6840432"/>
                      <a:pt x="9840246" y="6900352"/>
                      <a:pt x="9764413" y="6900333"/>
                    </a:cubicBezTo>
                    <a:lnTo>
                      <a:pt x="9756511" y="6900333"/>
                    </a:lnTo>
                    <a:cubicBezTo>
                      <a:pt x="9738055" y="6900350"/>
                      <a:pt x="9722706" y="6886139"/>
                      <a:pt x="9721303" y="6867737"/>
                    </a:cubicBezTo>
                    <a:lnTo>
                      <a:pt x="9675019" y="6265333"/>
                    </a:lnTo>
                    <a:lnTo>
                      <a:pt x="9577229" y="6265333"/>
                    </a:lnTo>
                    <a:cubicBezTo>
                      <a:pt x="9566071" y="6265337"/>
                      <a:pt x="9555569" y="6260062"/>
                      <a:pt x="9548909" y="6251110"/>
                    </a:cubicBezTo>
                    <a:cubicBezTo>
                      <a:pt x="9542250" y="6242157"/>
                      <a:pt x="9540219" y="6230581"/>
                      <a:pt x="9543433" y="6219896"/>
                    </a:cubicBezTo>
                    <a:lnTo>
                      <a:pt x="9741482" y="5559778"/>
                    </a:lnTo>
                  </a:path>
                </a:pathLst>
              </a:custGeom>
              <a:solidFill>
                <a:srgbClr val="BA699B"/>
              </a:solidFill>
            </p:spPr>
          </p:sp>
          <p:sp>
            <p:nvSpPr>
              <p:cNvPr id="12" name="Freeform 12"/>
              <p:cNvSpPr/>
              <p:nvPr/>
            </p:nvSpPr>
            <p:spPr>
              <a:xfrm>
                <a:off x="16351" y="6963833"/>
                <a:ext cx="10571728" cy="2257796"/>
              </a:xfrm>
              <a:custGeom>
                <a:avLst/>
                <a:gdLst/>
                <a:ahLst/>
                <a:cxnLst/>
                <a:rect l="l" t="t" r="r" b="b"/>
                <a:pathLst>
                  <a:path w="10571728" h="2257796">
                    <a:moveTo>
                      <a:pt x="618649" y="0"/>
                    </a:moveTo>
                    <a:cubicBezTo>
                      <a:pt x="501749" y="0"/>
                      <a:pt x="406982" y="94766"/>
                      <a:pt x="406982" y="211667"/>
                    </a:cubicBezTo>
                    <a:lnTo>
                      <a:pt x="406982" y="282222"/>
                    </a:lnTo>
                    <a:cubicBezTo>
                      <a:pt x="406982" y="399123"/>
                      <a:pt x="501749" y="493889"/>
                      <a:pt x="618649" y="493889"/>
                    </a:cubicBezTo>
                    <a:cubicBezTo>
                      <a:pt x="735549" y="493889"/>
                      <a:pt x="830316" y="399123"/>
                      <a:pt x="830316" y="282222"/>
                    </a:cubicBezTo>
                    <a:lnTo>
                      <a:pt x="830316" y="211667"/>
                    </a:lnTo>
                    <a:cubicBezTo>
                      <a:pt x="830316" y="94766"/>
                      <a:pt x="735549" y="0"/>
                      <a:pt x="618649" y="0"/>
                    </a:cubicBezTo>
                    <a:moveTo>
                      <a:pt x="406982" y="917222"/>
                    </a:moveTo>
                    <a:lnTo>
                      <a:pt x="232005" y="1325598"/>
                    </a:lnTo>
                    <a:cubicBezTo>
                      <a:pt x="209748" y="1377518"/>
                      <a:pt x="158672" y="1411162"/>
                      <a:pt x="102182" y="1411112"/>
                    </a:cubicBezTo>
                    <a:lnTo>
                      <a:pt x="37130" y="1411112"/>
                    </a:lnTo>
                    <a:cubicBezTo>
                      <a:pt x="25266" y="1411122"/>
                      <a:pt x="14190" y="1405168"/>
                      <a:pt x="7655" y="1395265"/>
                    </a:cubicBezTo>
                    <a:cubicBezTo>
                      <a:pt x="1120" y="1385364"/>
                      <a:pt x="0" y="1372839"/>
                      <a:pt x="4675" y="1361934"/>
                    </a:cubicBezTo>
                    <a:lnTo>
                      <a:pt x="195316" y="917222"/>
                    </a:lnTo>
                    <a:lnTo>
                      <a:pt x="265448" y="741821"/>
                    </a:lnTo>
                    <a:cubicBezTo>
                      <a:pt x="308318" y="634683"/>
                      <a:pt x="412094" y="564437"/>
                      <a:pt x="527491" y="564445"/>
                    </a:cubicBezTo>
                    <a:lnTo>
                      <a:pt x="709807" y="564445"/>
                    </a:lnTo>
                    <a:cubicBezTo>
                      <a:pt x="825204" y="564437"/>
                      <a:pt x="928980" y="634683"/>
                      <a:pt x="971850" y="741821"/>
                    </a:cubicBezTo>
                    <a:lnTo>
                      <a:pt x="1041982" y="917222"/>
                    </a:lnTo>
                    <a:lnTo>
                      <a:pt x="1232553" y="1361934"/>
                    </a:lnTo>
                    <a:cubicBezTo>
                      <a:pt x="1237228" y="1372839"/>
                      <a:pt x="1236108" y="1385364"/>
                      <a:pt x="1229572" y="1395265"/>
                    </a:cubicBezTo>
                    <a:cubicBezTo>
                      <a:pt x="1223037" y="1405168"/>
                      <a:pt x="1211962" y="1411122"/>
                      <a:pt x="1200097" y="1411112"/>
                    </a:cubicBezTo>
                    <a:lnTo>
                      <a:pt x="1135045" y="1411112"/>
                    </a:lnTo>
                    <a:cubicBezTo>
                      <a:pt x="1078607" y="1411105"/>
                      <a:pt x="1027601" y="1377471"/>
                      <a:pt x="1005364" y="1325598"/>
                    </a:cubicBezTo>
                    <a:lnTo>
                      <a:pt x="830316" y="917222"/>
                    </a:lnTo>
                    <a:lnTo>
                      <a:pt x="1028295" y="1577340"/>
                    </a:lnTo>
                    <a:cubicBezTo>
                      <a:pt x="1031508" y="1588026"/>
                      <a:pt x="1029477" y="1599601"/>
                      <a:pt x="1022818" y="1608555"/>
                    </a:cubicBezTo>
                    <a:cubicBezTo>
                      <a:pt x="1016159" y="1617508"/>
                      <a:pt x="1005656" y="1622782"/>
                      <a:pt x="994498" y="1622778"/>
                    </a:cubicBezTo>
                    <a:lnTo>
                      <a:pt x="896708" y="1622778"/>
                    </a:lnTo>
                    <a:lnTo>
                      <a:pt x="850424" y="2225181"/>
                    </a:lnTo>
                    <a:cubicBezTo>
                      <a:pt x="849021" y="2243583"/>
                      <a:pt x="833672" y="2257795"/>
                      <a:pt x="815217" y="2257778"/>
                    </a:cubicBezTo>
                    <a:lnTo>
                      <a:pt x="807315" y="2257778"/>
                    </a:lnTo>
                    <a:cubicBezTo>
                      <a:pt x="731482" y="2257796"/>
                      <a:pt x="669194" y="2197877"/>
                      <a:pt x="666274" y="2122100"/>
                    </a:cubicBezTo>
                    <a:lnTo>
                      <a:pt x="647153" y="1622778"/>
                    </a:lnTo>
                    <a:lnTo>
                      <a:pt x="590145" y="1622778"/>
                    </a:lnTo>
                    <a:lnTo>
                      <a:pt x="570953" y="2122100"/>
                    </a:lnTo>
                    <a:cubicBezTo>
                      <a:pt x="568034" y="2197877"/>
                      <a:pt x="505746" y="2257796"/>
                      <a:pt x="429913" y="2257778"/>
                    </a:cubicBezTo>
                    <a:lnTo>
                      <a:pt x="422011" y="2257778"/>
                    </a:lnTo>
                    <a:cubicBezTo>
                      <a:pt x="403555" y="2257795"/>
                      <a:pt x="388206" y="2243583"/>
                      <a:pt x="386803" y="2225181"/>
                    </a:cubicBezTo>
                    <a:lnTo>
                      <a:pt x="340519" y="1622778"/>
                    </a:lnTo>
                    <a:lnTo>
                      <a:pt x="242729" y="1622778"/>
                    </a:lnTo>
                    <a:cubicBezTo>
                      <a:pt x="231571" y="1622782"/>
                      <a:pt x="221069" y="1617508"/>
                      <a:pt x="214410" y="1608555"/>
                    </a:cubicBezTo>
                    <a:cubicBezTo>
                      <a:pt x="207750" y="1599601"/>
                      <a:pt x="205719" y="1588026"/>
                      <a:pt x="208933" y="1577340"/>
                    </a:cubicBezTo>
                    <a:lnTo>
                      <a:pt x="406982" y="917222"/>
                    </a:lnTo>
                    <a:moveTo>
                      <a:pt x="1952149" y="0"/>
                    </a:moveTo>
                    <a:cubicBezTo>
                      <a:pt x="1835249" y="0"/>
                      <a:pt x="1740482" y="94766"/>
                      <a:pt x="1740482" y="211667"/>
                    </a:cubicBezTo>
                    <a:lnTo>
                      <a:pt x="1740482" y="282222"/>
                    </a:lnTo>
                    <a:cubicBezTo>
                      <a:pt x="1740482" y="399123"/>
                      <a:pt x="1835249" y="493889"/>
                      <a:pt x="1952149" y="493889"/>
                    </a:cubicBezTo>
                    <a:cubicBezTo>
                      <a:pt x="2069049" y="493889"/>
                      <a:pt x="2163816" y="399123"/>
                      <a:pt x="2163816" y="282222"/>
                    </a:cubicBezTo>
                    <a:lnTo>
                      <a:pt x="2163816" y="211667"/>
                    </a:lnTo>
                    <a:cubicBezTo>
                      <a:pt x="2163816" y="94766"/>
                      <a:pt x="2069049" y="0"/>
                      <a:pt x="1952149" y="0"/>
                    </a:cubicBezTo>
                    <a:moveTo>
                      <a:pt x="1740482" y="917222"/>
                    </a:moveTo>
                    <a:lnTo>
                      <a:pt x="1565505" y="1325598"/>
                    </a:lnTo>
                    <a:cubicBezTo>
                      <a:pt x="1543248" y="1377518"/>
                      <a:pt x="1492172" y="1411162"/>
                      <a:pt x="1435682" y="1411112"/>
                    </a:cubicBezTo>
                    <a:lnTo>
                      <a:pt x="1370630" y="1411112"/>
                    </a:lnTo>
                    <a:cubicBezTo>
                      <a:pt x="1358766" y="1411122"/>
                      <a:pt x="1347690" y="1405168"/>
                      <a:pt x="1341155" y="1395265"/>
                    </a:cubicBezTo>
                    <a:cubicBezTo>
                      <a:pt x="1334620" y="1385364"/>
                      <a:pt x="1333500" y="1372839"/>
                      <a:pt x="1338175" y="1361934"/>
                    </a:cubicBezTo>
                    <a:lnTo>
                      <a:pt x="1528816" y="917222"/>
                    </a:lnTo>
                    <a:lnTo>
                      <a:pt x="1598948" y="741821"/>
                    </a:lnTo>
                    <a:cubicBezTo>
                      <a:pt x="1641818" y="634683"/>
                      <a:pt x="1745595" y="564437"/>
                      <a:pt x="1860991" y="564445"/>
                    </a:cubicBezTo>
                    <a:lnTo>
                      <a:pt x="2043307" y="564445"/>
                    </a:lnTo>
                    <a:cubicBezTo>
                      <a:pt x="2158703" y="564437"/>
                      <a:pt x="2262480" y="634683"/>
                      <a:pt x="2305350" y="741821"/>
                    </a:cubicBezTo>
                    <a:lnTo>
                      <a:pt x="2375482" y="917222"/>
                    </a:lnTo>
                    <a:lnTo>
                      <a:pt x="2566053" y="1361934"/>
                    </a:lnTo>
                    <a:cubicBezTo>
                      <a:pt x="2570728" y="1372839"/>
                      <a:pt x="2569608" y="1385364"/>
                      <a:pt x="2563072" y="1395265"/>
                    </a:cubicBezTo>
                    <a:cubicBezTo>
                      <a:pt x="2556537" y="1405168"/>
                      <a:pt x="2545462" y="1411122"/>
                      <a:pt x="2533597" y="1411112"/>
                    </a:cubicBezTo>
                    <a:lnTo>
                      <a:pt x="2468545" y="1411112"/>
                    </a:lnTo>
                    <a:cubicBezTo>
                      <a:pt x="2412107" y="1411105"/>
                      <a:pt x="2361101" y="1377471"/>
                      <a:pt x="2338864" y="1325598"/>
                    </a:cubicBezTo>
                    <a:lnTo>
                      <a:pt x="2163816" y="917222"/>
                    </a:lnTo>
                    <a:lnTo>
                      <a:pt x="2361795" y="1577340"/>
                    </a:lnTo>
                    <a:cubicBezTo>
                      <a:pt x="2365008" y="1588026"/>
                      <a:pt x="2362977" y="1599601"/>
                      <a:pt x="2356318" y="1608555"/>
                    </a:cubicBezTo>
                    <a:cubicBezTo>
                      <a:pt x="2349659" y="1617508"/>
                      <a:pt x="2339157" y="1622782"/>
                      <a:pt x="2327999" y="1622778"/>
                    </a:cubicBezTo>
                    <a:lnTo>
                      <a:pt x="2230208" y="1622778"/>
                    </a:lnTo>
                    <a:lnTo>
                      <a:pt x="2183924" y="2225181"/>
                    </a:lnTo>
                    <a:cubicBezTo>
                      <a:pt x="2182521" y="2243583"/>
                      <a:pt x="2167172" y="2257795"/>
                      <a:pt x="2148717" y="2257778"/>
                    </a:cubicBezTo>
                    <a:lnTo>
                      <a:pt x="2140815" y="2257778"/>
                    </a:lnTo>
                    <a:cubicBezTo>
                      <a:pt x="2064982" y="2257796"/>
                      <a:pt x="2002694" y="2197877"/>
                      <a:pt x="1999774" y="2122100"/>
                    </a:cubicBezTo>
                    <a:lnTo>
                      <a:pt x="1980653" y="1622778"/>
                    </a:lnTo>
                    <a:lnTo>
                      <a:pt x="1923645" y="1622778"/>
                    </a:lnTo>
                    <a:lnTo>
                      <a:pt x="1904453" y="2122100"/>
                    </a:lnTo>
                    <a:cubicBezTo>
                      <a:pt x="1901534" y="2197877"/>
                      <a:pt x="1839246" y="2257796"/>
                      <a:pt x="1763413" y="2257778"/>
                    </a:cubicBezTo>
                    <a:lnTo>
                      <a:pt x="1755511" y="2257778"/>
                    </a:lnTo>
                    <a:cubicBezTo>
                      <a:pt x="1737055" y="2257795"/>
                      <a:pt x="1721706" y="2243583"/>
                      <a:pt x="1720303" y="2225181"/>
                    </a:cubicBezTo>
                    <a:lnTo>
                      <a:pt x="1674019" y="1622778"/>
                    </a:lnTo>
                    <a:lnTo>
                      <a:pt x="1576229" y="1622778"/>
                    </a:lnTo>
                    <a:cubicBezTo>
                      <a:pt x="1565071" y="1622782"/>
                      <a:pt x="1554569" y="1617508"/>
                      <a:pt x="1547910" y="1608555"/>
                    </a:cubicBezTo>
                    <a:cubicBezTo>
                      <a:pt x="1541250" y="1599601"/>
                      <a:pt x="1539219" y="1588026"/>
                      <a:pt x="1542433" y="1577340"/>
                    </a:cubicBezTo>
                    <a:lnTo>
                      <a:pt x="1740482" y="917222"/>
                    </a:lnTo>
                    <a:moveTo>
                      <a:pt x="3285649" y="0"/>
                    </a:moveTo>
                    <a:cubicBezTo>
                      <a:pt x="3168749" y="0"/>
                      <a:pt x="3073982" y="94766"/>
                      <a:pt x="3073982" y="211667"/>
                    </a:cubicBezTo>
                    <a:lnTo>
                      <a:pt x="3073982" y="282222"/>
                    </a:lnTo>
                    <a:cubicBezTo>
                      <a:pt x="3073982" y="399123"/>
                      <a:pt x="3168749" y="493889"/>
                      <a:pt x="3285649" y="493889"/>
                    </a:cubicBezTo>
                    <a:cubicBezTo>
                      <a:pt x="3402549" y="493889"/>
                      <a:pt x="3497316" y="399123"/>
                      <a:pt x="3497316" y="282222"/>
                    </a:cubicBezTo>
                    <a:lnTo>
                      <a:pt x="3497316" y="211667"/>
                    </a:lnTo>
                    <a:cubicBezTo>
                      <a:pt x="3497316" y="94766"/>
                      <a:pt x="3402549" y="0"/>
                      <a:pt x="3285649" y="0"/>
                    </a:cubicBezTo>
                    <a:moveTo>
                      <a:pt x="3073982" y="917222"/>
                    </a:moveTo>
                    <a:lnTo>
                      <a:pt x="2899005" y="1325598"/>
                    </a:lnTo>
                    <a:cubicBezTo>
                      <a:pt x="2876748" y="1377518"/>
                      <a:pt x="2825672" y="1411162"/>
                      <a:pt x="2769182" y="1411112"/>
                    </a:cubicBezTo>
                    <a:lnTo>
                      <a:pt x="2704130" y="1411112"/>
                    </a:lnTo>
                    <a:cubicBezTo>
                      <a:pt x="2692266" y="1411122"/>
                      <a:pt x="2681190" y="1405168"/>
                      <a:pt x="2674655" y="1395265"/>
                    </a:cubicBezTo>
                    <a:cubicBezTo>
                      <a:pt x="2668120" y="1385364"/>
                      <a:pt x="2667000" y="1372839"/>
                      <a:pt x="2671675" y="1361934"/>
                    </a:cubicBezTo>
                    <a:lnTo>
                      <a:pt x="2862316" y="917222"/>
                    </a:lnTo>
                    <a:lnTo>
                      <a:pt x="2932448" y="741821"/>
                    </a:lnTo>
                    <a:cubicBezTo>
                      <a:pt x="2975318" y="634683"/>
                      <a:pt x="3079095" y="564437"/>
                      <a:pt x="3194491" y="564445"/>
                    </a:cubicBezTo>
                    <a:lnTo>
                      <a:pt x="3376807" y="564445"/>
                    </a:lnTo>
                    <a:cubicBezTo>
                      <a:pt x="3492203" y="564437"/>
                      <a:pt x="3595980" y="634683"/>
                      <a:pt x="3638850" y="741821"/>
                    </a:cubicBezTo>
                    <a:lnTo>
                      <a:pt x="3708982" y="917222"/>
                    </a:lnTo>
                    <a:lnTo>
                      <a:pt x="3899553" y="1361934"/>
                    </a:lnTo>
                    <a:cubicBezTo>
                      <a:pt x="3904228" y="1372839"/>
                      <a:pt x="3903107" y="1385364"/>
                      <a:pt x="3896572" y="1395265"/>
                    </a:cubicBezTo>
                    <a:cubicBezTo>
                      <a:pt x="3890037" y="1405168"/>
                      <a:pt x="3878962" y="1411122"/>
                      <a:pt x="3867097" y="1411112"/>
                    </a:cubicBezTo>
                    <a:lnTo>
                      <a:pt x="3802045" y="1411112"/>
                    </a:lnTo>
                    <a:cubicBezTo>
                      <a:pt x="3745607" y="1411105"/>
                      <a:pt x="3694601" y="1377471"/>
                      <a:pt x="3672364" y="1325598"/>
                    </a:cubicBezTo>
                    <a:lnTo>
                      <a:pt x="3497316" y="917222"/>
                    </a:lnTo>
                    <a:lnTo>
                      <a:pt x="3695295" y="1577340"/>
                    </a:lnTo>
                    <a:cubicBezTo>
                      <a:pt x="3698508" y="1588026"/>
                      <a:pt x="3696477" y="1599601"/>
                      <a:pt x="3689818" y="1608555"/>
                    </a:cubicBezTo>
                    <a:cubicBezTo>
                      <a:pt x="3683159" y="1617508"/>
                      <a:pt x="3672656" y="1622782"/>
                      <a:pt x="3661499" y="1622778"/>
                    </a:cubicBezTo>
                    <a:lnTo>
                      <a:pt x="3563708" y="1622778"/>
                    </a:lnTo>
                    <a:lnTo>
                      <a:pt x="3517424" y="2225181"/>
                    </a:lnTo>
                    <a:cubicBezTo>
                      <a:pt x="3516021" y="2243583"/>
                      <a:pt x="3500672" y="2257795"/>
                      <a:pt x="3482217" y="2257778"/>
                    </a:cubicBezTo>
                    <a:lnTo>
                      <a:pt x="3474315" y="2257778"/>
                    </a:lnTo>
                    <a:cubicBezTo>
                      <a:pt x="3398482" y="2257796"/>
                      <a:pt x="3336194" y="2197877"/>
                      <a:pt x="3333274" y="2122100"/>
                    </a:cubicBezTo>
                    <a:lnTo>
                      <a:pt x="3314153" y="1622778"/>
                    </a:lnTo>
                    <a:lnTo>
                      <a:pt x="3257145" y="1622778"/>
                    </a:lnTo>
                    <a:lnTo>
                      <a:pt x="3237953" y="2122100"/>
                    </a:lnTo>
                    <a:cubicBezTo>
                      <a:pt x="3235034" y="2197877"/>
                      <a:pt x="3172746" y="2257796"/>
                      <a:pt x="3096913" y="2257778"/>
                    </a:cubicBezTo>
                    <a:lnTo>
                      <a:pt x="3089011" y="2257778"/>
                    </a:lnTo>
                    <a:cubicBezTo>
                      <a:pt x="3070555" y="2257795"/>
                      <a:pt x="3055206" y="2243583"/>
                      <a:pt x="3053803" y="2225181"/>
                    </a:cubicBezTo>
                    <a:lnTo>
                      <a:pt x="3007519" y="1622778"/>
                    </a:lnTo>
                    <a:lnTo>
                      <a:pt x="2909729" y="1622778"/>
                    </a:lnTo>
                    <a:cubicBezTo>
                      <a:pt x="2898571" y="1622782"/>
                      <a:pt x="2888069" y="1617508"/>
                      <a:pt x="2881410" y="1608555"/>
                    </a:cubicBezTo>
                    <a:cubicBezTo>
                      <a:pt x="2874750" y="1599601"/>
                      <a:pt x="2872719" y="1588026"/>
                      <a:pt x="2875933" y="1577340"/>
                    </a:cubicBezTo>
                    <a:lnTo>
                      <a:pt x="3073982" y="917222"/>
                    </a:lnTo>
                    <a:moveTo>
                      <a:pt x="4619149" y="0"/>
                    </a:moveTo>
                    <a:cubicBezTo>
                      <a:pt x="4502249" y="0"/>
                      <a:pt x="4407482" y="94766"/>
                      <a:pt x="4407482" y="211667"/>
                    </a:cubicBezTo>
                    <a:lnTo>
                      <a:pt x="4407482" y="282222"/>
                    </a:lnTo>
                    <a:cubicBezTo>
                      <a:pt x="4407482" y="399123"/>
                      <a:pt x="4502249" y="493889"/>
                      <a:pt x="4619149" y="493889"/>
                    </a:cubicBezTo>
                    <a:cubicBezTo>
                      <a:pt x="4736049" y="493889"/>
                      <a:pt x="4830816" y="399123"/>
                      <a:pt x="4830816" y="282222"/>
                    </a:cubicBezTo>
                    <a:lnTo>
                      <a:pt x="4830816" y="211667"/>
                    </a:lnTo>
                    <a:cubicBezTo>
                      <a:pt x="4830816" y="94766"/>
                      <a:pt x="4736049" y="0"/>
                      <a:pt x="4619149" y="0"/>
                    </a:cubicBezTo>
                    <a:moveTo>
                      <a:pt x="4407482" y="917222"/>
                    </a:moveTo>
                    <a:lnTo>
                      <a:pt x="4232504" y="1325598"/>
                    </a:lnTo>
                    <a:cubicBezTo>
                      <a:pt x="4210248" y="1377518"/>
                      <a:pt x="4159172" y="1411162"/>
                      <a:pt x="4102682" y="1411112"/>
                    </a:cubicBezTo>
                    <a:lnTo>
                      <a:pt x="4037630" y="1411112"/>
                    </a:lnTo>
                    <a:cubicBezTo>
                      <a:pt x="4025765" y="1411122"/>
                      <a:pt x="4014691" y="1405168"/>
                      <a:pt x="4008155" y="1395265"/>
                    </a:cubicBezTo>
                    <a:cubicBezTo>
                      <a:pt x="4001620" y="1385364"/>
                      <a:pt x="4000500" y="1372839"/>
                      <a:pt x="4005174" y="1361934"/>
                    </a:cubicBezTo>
                    <a:lnTo>
                      <a:pt x="4195816" y="917222"/>
                    </a:lnTo>
                    <a:lnTo>
                      <a:pt x="4265948" y="741821"/>
                    </a:lnTo>
                    <a:cubicBezTo>
                      <a:pt x="4308818" y="634683"/>
                      <a:pt x="4412595" y="564437"/>
                      <a:pt x="4527991" y="564445"/>
                    </a:cubicBezTo>
                    <a:lnTo>
                      <a:pt x="4710307" y="564445"/>
                    </a:lnTo>
                    <a:cubicBezTo>
                      <a:pt x="4825703" y="564437"/>
                      <a:pt x="4929480" y="634683"/>
                      <a:pt x="4972350" y="741821"/>
                    </a:cubicBezTo>
                    <a:lnTo>
                      <a:pt x="5042482" y="917222"/>
                    </a:lnTo>
                    <a:lnTo>
                      <a:pt x="5233053" y="1361934"/>
                    </a:lnTo>
                    <a:cubicBezTo>
                      <a:pt x="5237728" y="1372839"/>
                      <a:pt x="5236607" y="1385364"/>
                      <a:pt x="5230072" y="1395265"/>
                    </a:cubicBezTo>
                    <a:cubicBezTo>
                      <a:pt x="5223537" y="1405168"/>
                      <a:pt x="5212462" y="1411122"/>
                      <a:pt x="5200597" y="1411112"/>
                    </a:cubicBezTo>
                    <a:lnTo>
                      <a:pt x="5135545" y="1411112"/>
                    </a:lnTo>
                    <a:cubicBezTo>
                      <a:pt x="5079107" y="1411105"/>
                      <a:pt x="5028101" y="1377471"/>
                      <a:pt x="5005864" y="1325598"/>
                    </a:cubicBezTo>
                    <a:lnTo>
                      <a:pt x="4830816" y="917222"/>
                    </a:lnTo>
                    <a:lnTo>
                      <a:pt x="5028795" y="1577340"/>
                    </a:lnTo>
                    <a:cubicBezTo>
                      <a:pt x="5032008" y="1588026"/>
                      <a:pt x="5029977" y="1599601"/>
                      <a:pt x="5023318" y="1608555"/>
                    </a:cubicBezTo>
                    <a:cubicBezTo>
                      <a:pt x="5016659" y="1617508"/>
                      <a:pt x="5006156" y="1622782"/>
                      <a:pt x="4994999" y="1622778"/>
                    </a:cubicBezTo>
                    <a:lnTo>
                      <a:pt x="4897208" y="1622778"/>
                    </a:lnTo>
                    <a:lnTo>
                      <a:pt x="4850924" y="2225181"/>
                    </a:lnTo>
                    <a:cubicBezTo>
                      <a:pt x="4849521" y="2243583"/>
                      <a:pt x="4834172" y="2257795"/>
                      <a:pt x="4815717" y="2257778"/>
                    </a:cubicBezTo>
                    <a:lnTo>
                      <a:pt x="4807815" y="2257778"/>
                    </a:lnTo>
                    <a:cubicBezTo>
                      <a:pt x="4731982" y="2257796"/>
                      <a:pt x="4669694" y="2197877"/>
                      <a:pt x="4666774" y="2122100"/>
                    </a:cubicBezTo>
                    <a:lnTo>
                      <a:pt x="4647653" y="1622778"/>
                    </a:lnTo>
                    <a:lnTo>
                      <a:pt x="4590645" y="1622778"/>
                    </a:lnTo>
                    <a:lnTo>
                      <a:pt x="4571453" y="2122100"/>
                    </a:lnTo>
                    <a:cubicBezTo>
                      <a:pt x="4568534" y="2197877"/>
                      <a:pt x="4506246" y="2257796"/>
                      <a:pt x="4430413" y="2257778"/>
                    </a:cubicBezTo>
                    <a:lnTo>
                      <a:pt x="4422511" y="2257778"/>
                    </a:lnTo>
                    <a:cubicBezTo>
                      <a:pt x="4404055" y="2257795"/>
                      <a:pt x="4388706" y="2243583"/>
                      <a:pt x="4387303" y="2225181"/>
                    </a:cubicBezTo>
                    <a:lnTo>
                      <a:pt x="4341019" y="1622778"/>
                    </a:lnTo>
                    <a:lnTo>
                      <a:pt x="4243229" y="1622778"/>
                    </a:lnTo>
                    <a:cubicBezTo>
                      <a:pt x="4232071" y="1622782"/>
                      <a:pt x="4221569" y="1617508"/>
                      <a:pt x="4214910" y="1608555"/>
                    </a:cubicBezTo>
                    <a:cubicBezTo>
                      <a:pt x="4208250" y="1599601"/>
                      <a:pt x="4206220" y="1588026"/>
                      <a:pt x="4209433" y="1577340"/>
                    </a:cubicBezTo>
                    <a:lnTo>
                      <a:pt x="4407482" y="917222"/>
                    </a:lnTo>
                    <a:moveTo>
                      <a:pt x="5952649" y="0"/>
                    </a:moveTo>
                    <a:cubicBezTo>
                      <a:pt x="5835749" y="0"/>
                      <a:pt x="5740982" y="94766"/>
                      <a:pt x="5740982" y="211667"/>
                    </a:cubicBezTo>
                    <a:lnTo>
                      <a:pt x="5740982" y="282222"/>
                    </a:lnTo>
                    <a:cubicBezTo>
                      <a:pt x="5740982" y="399123"/>
                      <a:pt x="5835749" y="493889"/>
                      <a:pt x="5952649" y="493889"/>
                    </a:cubicBezTo>
                    <a:cubicBezTo>
                      <a:pt x="6069549" y="493889"/>
                      <a:pt x="6164316" y="399123"/>
                      <a:pt x="6164316" y="282222"/>
                    </a:cubicBezTo>
                    <a:lnTo>
                      <a:pt x="6164316" y="211667"/>
                    </a:lnTo>
                    <a:cubicBezTo>
                      <a:pt x="6164316" y="94766"/>
                      <a:pt x="6069549" y="0"/>
                      <a:pt x="5952649" y="0"/>
                    </a:cubicBezTo>
                    <a:moveTo>
                      <a:pt x="5740982" y="917222"/>
                    </a:moveTo>
                    <a:lnTo>
                      <a:pt x="5566004" y="1325598"/>
                    </a:lnTo>
                    <a:cubicBezTo>
                      <a:pt x="5543748" y="1377518"/>
                      <a:pt x="5492672" y="1411162"/>
                      <a:pt x="5436182" y="1411112"/>
                    </a:cubicBezTo>
                    <a:lnTo>
                      <a:pt x="5371130" y="1411112"/>
                    </a:lnTo>
                    <a:cubicBezTo>
                      <a:pt x="5359265" y="1411122"/>
                      <a:pt x="5348191" y="1405168"/>
                      <a:pt x="5341655" y="1395265"/>
                    </a:cubicBezTo>
                    <a:cubicBezTo>
                      <a:pt x="5335120" y="1385364"/>
                      <a:pt x="5334000" y="1372839"/>
                      <a:pt x="5338674" y="1361934"/>
                    </a:cubicBezTo>
                    <a:lnTo>
                      <a:pt x="5529316" y="917222"/>
                    </a:lnTo>
                    <a:lnTo>
                      <a:pt x="5599448" y="741821"/>
                    </a:lnTo>
                    <a:cubicBezTo>
                      <a:pt x="5642318" y="634683"/>
                      <a:pt x="5746095" y="564437"/>
                      <a:pt x="5861491" y="564445"/>
                    </a:cubicBezTo>
                    <a:lnTo>
                      <a:pt x="6043807" y="564445"/>
                    </a:lnTo>
                    <a:cubicBezTo>
                      <a:pt x="6159203" y="564437"/>
                      <a:pt x="6262980" y="634683"/>
                      <a:pt x="6305850" y="741821"/>
                    </a:cubicBezTo>
                    <a:lnTo>
                      <a:pt x="6375982" y="917222"/>
                    </a:lnTo>
                    <a:lnTo>
                      <a:pt x="6566553" y="1361934"/>
                    </a:lnTo>
                    <a:cubicBezTo>
                      <a:pt x="6571228" y="1372839"/>
                      <a:pt x="6570107" y="1385364"/>
                      <a:pt x="6563572" y="1395265"/>
                    </a:cubicBezTo>
                    <a:cubicBezTo>
                      <a:pt x="6557037" y="1405168"/>
                      <a:pt x="6545962" y="1411122"/>
                      <a:pt x="6534097" y="1411112"/>
                    </a:cubicBezTo>
                    <a:lnTo>
                      <a:pt x="6469045" y="1411112"/>
                    </a:lnTo>
                    <a:cubicBezTo>
                      <a:pt x="6412607" y="1411105"/>
                      <a:pt x="6361601" y="1377471"/>
                      <a:pt x="6339364" y="1325598"/>
                    </a:cubicBezTo>
                    <a:lnTo>
                      <a:pt x="6164316" y="917222"/>
                    </a:lnTo>
                    <a:lnTo>
                      <a:pt x="6362295" y="1577340"/>
                    </a:lnTo>
                    <a:cubicBezTo>
                      <a:pt x="6365508" y="1588026"/>
                      <a:pt x="6363477" y="1599601"/>
                      <a:pt x="6356818" y="1608555"/>
                    </a:cubicBezTo>
                    <a:cubicBezTo>
                      <a:pt x="6350159" y="1617508"/>
                      <a:pt x="6339656" y="1622782"/>
                      <a:pt x="6328499" y="1622778"/>
                    </a:cubicBezTo>
                    <a:lnTo>
                      <a:pt x="6230708" y="1622778"/>
                    </a:lnTo>
                    <a:lnTo>
                      <a:pt x="6184424" y="2225181"/>
                    </a:lnTo>
                    <a:cubicBezTo>
                      <a:pt x="6183021" y="2243583"/>
                      <a:pt x="6167672" y="2257795"/>
                      <a:pt x="6149217" y="2257778"/>
                    </a:cubicBezTo>
                    <a:lnTo>
                      <a:pt x="6141315" y="2257778"/>
                    </a:lnTo>
                    <a:cubicBezTo>
                      <a:pt x="6065482" y="2257796"/>
                      <a:pt x="6003194" y="2197877"/>
                      <a:pt x="6000274" y="2122100"/>
                    </a:cubicBezTo>
                    <a:lnTo>
                      <a:pt x="5981153" y="1622778"/>
                    </a:lnTo>
                    <a:lnTo>
                      <a:pt x="5924145" y="1622778"/>
                    </a:lnTo>
                    <a:lnTo>
                      <a:pt x="5904953" y="2122100"/>
                    </a:lnTo>
                    <a:cubicBezTo>
                      <a:pt x="5902034" y="2197877"/>
                      <a:pt x="5839746" y="2257796"/>
                      <a:pt x="5763913" y="2257778"/>
                    </a:cubicBezTo>
                    <a:lnTo>
                      <a:pt x="5756011" y="2257778"/>
                    </a:lnTo>
                    <a:cubicBezTo>
                      <a:pt x="5737555" y="2257795"/>
                      <a:pt x="5722206" y="2243583"/>
                      <a:pt x="5720803" y="2225181"/>
                    </a:cubicBezTo>
                    <a:lnTo>
                      <a:pt x="5674519" y="1622778"/>
                    </a:lnTo>
                    <a:lnTo>
                      <a:pt x="5576729" y="1622778"/>
                    </a:lnTo>
                    <a:cubicBezTo>
                      <a:pt x="5565571" y="1622782"/>
                      <a:pt x="5555069" y="1617508"/>
                      <a:pt x="5548410" y="1608555"/>
                    </a:cubicBezTo>
                    <a:cubicBezTo>
                      <a:pt x="5541750" y="1599601"/>
                      <a:pt x="5539720" y="1588026"/>
                      <a:pt x="5542933" y="1577340"/>
                    </a:cubicBezTo>
                    <a:lnTo>
                      <a:pt x="5740982" y="917222"/>
                    </a:lnTo>
                    <a:moveTo>
                      <a:pt x="7286149" y="0"/>
                    </a:moveTo>
                    <a:cubicBezTo>
                      <a:pt x="7169248" y="0"/>
                      <a:pt x="7074482" y="94766"/>
                      <a:pt x="7074482" y="211667"/>
                    </a:cubicBezTo>
                    <a:lnTo>
                      <a:pt x="7074482" y="282222"/>
                    </a:lnTo>
                    <a:cubicBezTo>
                      <a:pt x="7074482" y="399123"/>
                      <a:pt x="7169248" y="493889"/>
                      <a:pt x="7286149" y="493889"/>
                    </a:cubicBezTo>
                    <a:cubicBezTo>
                      <a:pt x="7403050" y="493889"/>
                      <a:pt x="7497816" y="399123"/>
                      <a:pt x="7497816" y="282222"/>
                    </a:cubicBezTo>
                    <a:lnTo>
                      <a:pt x="7497816" y="211667"/>
                    </a:lnTo>
                    <a:cubicBezTo>
                      <a:pt x="7497816" y="94766"/>
                      <a:pt x="7403050" y="0"/>
                      <a:pt x="7286149" y="0"/>
                    </a:cubicBezTo>
                    <a:moveTo>
                      <a:pt x="7074482" y="917222"/>
                    </a:moveTo>
                    <a:lnTo>
                      <a:pt x="6899504" y="1325598"/>
                    </a:lnTo>
                    <a:cubicBezTo>
                      <a:pt x="6877248" y="1377518"/>
                      <a:pt x="6826172" y="1411162"/>
                      <a:pt x="6769682" y="1411112"/>
                    </a:cubicBezTo>
                    <a:lnTo>
                      <a:pt x="6704630" y="1411112"/>
                    </a:lnTo>
                    <a:cubicBezTo>
                      <a:pt x="6692766" y="1411122"/>
                      <a:pt x="6681691" y="1405168"/>
                      <a:pt x="6675155" y="1395265"/>
                    </a:cubicBezTo>
                    <a:cubicBezTo>
                      <a:pt x="6668620" y="1385364"/>
                      <a:pt x="6667500" y="1372839"/>
                      <a:pt x="6672175" y="1361934"/>
                    </a:cubicBezTo>
                    <a:lnTo>
                      <a:pt x="6862816" y="917222"/>
                    </a:lnTo>
                    <a:lnTo>
                      <a:pt x="6932948" y="741821"/>
                    </a:lnTo>
                    <a:cubicBezTo>
                      <a:pt x="6975818" y="634683"/>
                      <a:pt x="7079594" y="564437"/>
                      <a:pt x="7194991" y="564445"/>
                    </a:cubicBezTo>
                    <a:lnTo>
                      <a:pt x="7377307" y="564445"/>
                    </a:lnTo>
                    <a:cubicBezTo>
                      <a:pt x="7492704" y="564437"/>
                      <a:pt x="7596480" y="634683"/>
                      <a:pt x="7639350" y="741821"/>
                    </a:cubicBezTo>
                    <a:lnTo>
                      <a:pt x="7709482" y="917222"/>
                    </a:lnTo>
                    <a:lnTo>
                      <a:pt x="7900053" y="1361934"/>
                    </a:lnTo>
                    <a:cubicBezTo>
                      <a:pt x="7904728" y="1372839"/>
                      <a:pt x="7903607" y="1385364"/>
                      <a:pt x="7897072" y="1395265"/>
                    </a:cubicBezTo>
                    <a:cubicBezTo>
                      <a:pt x="7890537" y="1405168"/>
                      <a:pt x="7879462" y="1411122"/>
                      <a:pt x="7867597" y="1411112"/>
                    </a:cubicBezTo>
                    <a:lnTo>
                      <a:pt x="7802545" y="1411112"/>
                    </a:lnTo>
                    <a:cubicBezTo>
                      <a:pt x="7746107" y="1411105"/>
                      <a:pt x="7695101" y="1377471"/>
                      <a:pt x="7672864" y="1325598"/>
                    </a:cubicBezTo>
                    <a:lnTo>
                      <a:pt x="7497816" y="917222"/>
                    </a:lnTo>
                    <a:lnTo>
                      <a:pt x="7695795" y="1577340"/>
                    </a:lnTo>
                    <a:cubicBezTo>
                      <a:pt x="7699008" y="1588026"/>
                      <a:pt x="7696977" y="1599601"/>
                      <a:pt x="7690318" y="1608555"/>
                    </a:cubicBezTo>
                    <a:cubicBezTo>
                      <a:pt x="7683659" y="1617508"/>
                      <a:pt x="7673156" y="1622782"/>
                      <a:pt x="7661998" y="1622778"/>
                    </a:cubicBezTo>
                    <a:lnTo>
                      <a:pt x="7564209" y="1622778"/>
                    </a:lnTo>
                    <a:lnTo>
                      <a:pt x="7517924" y="2225181"/>
                    </a:lnTo>
                    <a:cubicBezTo>
                      <a:pt x="7516522" y="2243583"/>
                      <a:pt x="7501172" y="2257795"/>
                      <a:pt x="7482717" y="2257778"/>
                    </a:cubicBezTo>
                    <a:lnTo>
                      <a:pt x="7474814" y="2257778"/>
                    </a:lnTo>
                    <a:cubicBezTo>
                      <a:pt x="7398982" y="2257796"/>
                      <a:pt x="7336693" y="2197877"/>
                      <a:pt x="7333774" y="2122100"/>
                    </a:cubicBezTo>
                    <a:lnTo>
                      <a:pt x="7314653" y="1622778"/>
                    </a:lnTo>
                    <a:lnTo>
                      <a:pt x="7257645" y="1622778"/>
                    </a:lnTo>
                    <a:lnTo>
                      <a:pt x="7238453" y="2122100"/>
                    </a:lnTo>
                    <a:cubicBezTo>
                      <a:pt x="7235534" y="2197877"/>
                      <a:pt x="7173246" y="2257796"/>
                      <a:pt x="7097413" y="2257778"/>
                    </a:cubicBezTo>
                    <a:lnTo>
                      <a:pt x="7089511" y="2257778"/>
                    </a:lnTo>
                    <a:cubicBezTo>
                      <a:pt x="7071055" y="2257795"/>
                      <a:pt x="7055706" y="2243583"/>
                      <a:pt x="7054303" y="2225181"/>
                    </a:cubicBezTo>
                    <a:lnTo>
                      <a:pt x="7008019" y="1622778"/>
                    </a:lnTo>
                    <a:lnTo>
                      <a:pt x="6910229" y="1622778"/>
                    </a:lnTo>
                    <a:cubicBezTo>
                      <a:pt x="6899071" y="1622782"/>
                      <a:pt x="6888569" y="1617508"/>
                      <a:pt x="6881909" y="1608555"/>
                    </a:cubicBezTo>
                    <a:cubicBezTo>
                      <a:pt x="6875250" y="1599601"/>
                      <a:pt x="6873219" y="1588026"/>
                      <a:pt x="6876433" y="1577340"/>
                    </a:cubicBezTo>
                    <a:lnTo>
                      <a:pt x="7074482" y="917222"/>
                    </a:lnTo>
                    <a:moveTo>
                      <a:pt x="8619649" y="0"/>
                    </a:moveTo>
                    <a:cubicBezTo>
                      <a:pt x="8502748" y="0"/>
                      <a:pt x="8407982" y="94766"/>
                      <a:pt x="8407982" y="211667"/>
                    </a:cubicBezTo>
                    <a:lnTo>
                      <a:pt x="8407982" y="282222"/>
                    </a:lnTo>
                    <a:cubicBezTo>
                      <a:pt x="8407982" y="399123"/>
                      <a:pt x="8502748" y="493889"/>
                      <a:pt x="8619649" y="493889"/>
                    </a:cubicBezTo>
                    <a:cubicBezTo>
                      <a:pt x="8736550" y="493889"/>
                      <a:pt x="8831316" y="399123"/>
                      <a:pt x="8831316" y="282222"/>
                    </a:cubicBezTo>
                    <a:lnTo>
                      <a:pt x="8831316" y="211667"/>
                    </a:lnTo>
                    <a:cubicBezTo>
                      <a:pt x="8831316" y="94766"/>
                      <a:pt x="8736550" y="0"/>
                      <a:pt x="8619649" y="0"/>
                    </a:cubicBezTo>
                    <a:moveTo>
                      <a:pt x="8407982" y="917222"/>
                    </a:moveTo>
                    <a:lnTo>
                      <a:pt x="8233004" y="1325598"/>
                    </a:lnTo>
                    <a:cubicBezTo>
                      <a:pt x="8210748" y="1377518"/>
                      <a:pt x="8159672" y="1411162"/>
                      <a:pt x="8103182" y="1411112"/>
                    </a:cubicBezTo>
                    <a:lnTo>
                      <a:pt x="8038130" y="1411112"/>
                    </a:lnTo>
                    <a:cubicBezTo>
                      <a:pt x="8026266" y="1411122"/>
                      <a:pt x="8015191" y="1405168"/>
                      <a:pt x="8008655" y="1395265"/>
                    </a:cubicBezTo>
                    <a:cubicBezTo>
                      <a:pt x="8002120" y="1385364"/>
                      <a:pt x="8001000" y="1372839"/>
                      <a:pt x="8005675" y="1361934"/>
                    </a:cubicBezTo>
                    <a:lnTo>
                      <a:pt x="8196316" y="917222"/>
                    </a:lnTo>
                    <a:lnTo>
                      <a:pt x="8266448" y="741821"/>
                    </a:lnTo>
                    <a:cubicBezTo>
                      <a:pt x="8309318" y="634683"/>
                      <a:pt x="8413094" y="564437"/>
                      <a:pt x="8528491" y="564445"/>
                    </a:cubicBezTo>
                    <a:lnTo>
                      <a:pt x="8710807" y="564445"/>
                    </a:lnTo>
                    <a:cubicBezTo>
                      <a:pt x="8826204" y="564437"/>
                      <a:pt x="8929980" y="634683"/>
                      <a:pt x="8972850" y="741821"/>
                    </a:cubicBezTo>
                    <a:lnTo>
                      <a:pt x="9042982" y="917222"/>
                    </a:lnTo>
                    <a:lnTo>
                      <a:pt x="9233553" y="1361934"/>
                    </a:lnTo>
                    <a:cubicBezTo>
                      <a:pt x="9238228" y="1372839"/>
                      <a:pt x="9237107" y="1385364"/>
                      <a:pt x="9230572" y="1395265"/>
                    </a:cubicBezTo>
                    <a:cubicBezTo>
                      <a:pt x="9224037" y="1405168"/>
                      <a:pt x="9212962" y="1411122"/>
                      <a:pt x="9201097" y="1411112"/>
                    </a:cubicBezTo>
                    <a:lnTo>
                      <a:pt x="9136045" y="1411112"/>
                    </a:lnTo>
                    <a:cubicBezTo>
                      <a:pt x="9079607" y="1411105"/>
                      <a:pt x="9028601" y="1377471"/>
                      <a:pt x="9006364" y="1325598"/>
                    </a:cubicBezTo>
                    <a:lnTo>
                      <a:pt x="8831316" y="917222"/>
                    </a:lnTo>
                    <a:lnTo>
                      <a:pt x="9029295" y="1577340"/>
                    </a:lnTo>
                    <a:cubicBezTo>
                      <a:pt x="9032508" y="1588026"/>
                      <a:pt x="9030477" y="1599601"/>
                      <a:pt x="9023818" y="1608555"/>
                    </a:cubicBezTo>
                    <a:cubicBezTo>
                      <a:pt x="9017159" y="1617508"/>
                      <a:pt x="9006656" y="1622782"/>
                      <a:pt x="8995498" y="1622778"/>
                    </a:cubicBezTo>
                    <a:lnTo>
                      <a:pt x="8897709" y="1622778"/>
                    </a:lnTo>
                    <a:lnTo>
                      <a:pt x="8851424" y="2225181"/>
                    </a:lnTo>
                    <a:cubicBezTo>
                      <a:pt x="8850022" y="2243583"/>
                      <a:pt x="8834672" y="2257795"/>
                      <a:pt x="8816217" y="2257778"/>
                    </a:cubicBezTo>
                    <a:lnTo>
                      <a:pt x="8808314" y="2257778"/>
                    </a:lnTo>
                    <a:cubicBezTo>
                      <a:pt x="8732482" y="2257796"/>
                      <a:pt x="8670193" y="2197877"/>
                      <a:pt x="8667274" y="2122100"/>
                    </a:cubicBezTo>
                    <a:lnTo>
                      <a:pt x="8648153" y="1622778"/>
                    </a:lnTo>
                    <a:lnTo>
                      <a:pt x="8591145" y="1622778"/>
                    </a:lnTo>
                    <a:lnTo>
                      <a:pt x="8571953" y="2122100"/>
                    </a:lnTo>
                    <a:cubicBezTo>
                      <a:pt x="8569034" y="2197877"/>
                      <a:pt x="8506746" y="2257796"/>
                      <a:pt x="8430913" y="2257778"/>
                    </a:cubicBezTo>
                    <a:lnTo>
                      <a:pt x="8423011" y="2257778"/>
                    </a:lnTo>
                    <a:cubicBezTo>
                      <a:pt x="8404555" y="2257795"/>
                      <a:pt x="8389206" y="2243583"/>
                      <a:pt x="8387803" y="2225181"/>
                    </a:cubicBezTo>
                    <a:lnTo>
                      <a:pt x="8341519" y="1622778"/>
                    </a:lnTo>
                    <a:lnTo>
                      <a:pt x="8243729" y="1622778"/>
                    </a:lnTo>
                    <a:cubicBezTo>
                      <a:pt x="8232571" y="1622782"/>
                      <a:pt x="8222069" y="1617508"/>
                      <a:pt x="8215409" y="1608555"/>
                    </a:cubicBezTo>
                    <a:cubicBezTo>
                      <a:pt x="8208750" y="1599601"/>
                      <a:pt x="8206719" y="1588026"/>
                      <a:pt x="8209933" y="1577340"/>
                    </a:cubicBezTo>
                    <a:lnTo>
                      <a:pt x="8407982" y="917222"/>
                    </a:lnTo>
                    <a:moveTo>
                      <a:pt x="9953149" y="0"/>
                    </a:moveTo>
                    <a:cubicBezTo>
                      <a:pt x="9836248" y="0"/>
                      <a:pt x="9741482" y="94766"/>
                      <a:pt x="9741482" y="211667"/>
                    </a:cubicBezTo>
                    <a:lnTo>
                      <a:pt x="9741482" y="282222"/>
                    </a:lnTo>
                    <a:cubicBezTo>
                      <a:pt x="9741482" y="399123"/>
                      <a:pt x="9836248" y="493889"/>
                      <a:pt x="9953149" y="493889"/>
                    </a:cubicBezTo>
                    <a:cubicBezTo>
                      <a:pt x="10070050" y="493889"/>
                      <a:pt x="10164816" y="399123"/>
                      <a:pt x="10164816" y="282222"/>
                    </a:cubicBezTo>
                    <a:lnTo>
                      <a:pt x="10164816" y="211667"/>
                    </a:lnTo>
                    <a:cubicBezTo>
                      <a:pt x="10164816" y="94766"/>
                      <a:pt x="10070050" y="0"/>
                      <a:pt x="9953149" y="0"/>
                    </a:cubicBezTo>
                    <a:moveTo>
                      <a:pt x="9741482" y="917222"/>
                    </a:moveTo>
                    <a:lnTo>
                      <a:pt x="9566504" y="1325598"/>
                    </a:lnTo>
                    <a:cubicBezTo>
                      <a:pt x="9544248" y="1377518"/>
                      <a:pt x="9493172" y="1411162"/>
                      <a:pt x="9436682" y="1411112"/>
                    </a:cubicBezTo>
                    <a:lnTo>
                      <a:pt x="9371630" y="1411112"/>
                    </a:lnTo>
                    <a:cubicBezTo>
                      <a:pt x="9359766" y="1411122"/>
                      <a:pt x="9348691" y="1405168"/>
                      <a:pt x="9342155" y="1395265"/>
                    </a:cubicBezTo>
                    <a:cubicBezTo>
                      <a:pt x="9335620" y="1385364"/>
                      <a:pt x="9334500" y="1372839"/>
                      <a:pt x="9339175" y="1361934"/>
                    </a:cubicBezTo>
                    <a:lnTo>
                      <a:pt x="9529816" y="917222"/>
                    </a:lnTo>
                    <a:lnTo>
                      <a:pt x="9599948" y="741821"/>
                    </a:lnTo>
                    <a:cubicBezTo>
                      <a:pt x="9642818" y="634683"/>
                      <a:pt x="9746594" y="564437"/>
                      <a:pt x="9861991" y="564445"/>
                    </a:cubicBezTo>
                    <a:lnTo>
                      <a:pt x="10044307" y="564445"/>
                    </a:lnTo>
                    <a:cubicBezTo>
                      <a:pt x="10159704" y="564437"/>
                      <a:pt x="10263480" y="634683"/>
                      <a:pt x="10306350" y="741821"/>
                    </a:cubicBezTo>
                    <a:lnTo>
                      <a:pt x="10376482" y="917222"/>
                    </a:lnTo>
                    <a:lnTo>
                      <a:pt x="10567053" y="1361934"/>
                    </a:lnTo>
                    <a:cubicBezTo>
                      <a:pt x="10571728" y="1372839"/>
                      <a:pt x="10570607" y="1385364"/>
                      <a:pt x="10564072" y="1395265"/>
                    </a:cubicBezTo>
                    <a:cubicBezTo>
                      <a:pt x="10557537" y="1405168"/>
                      <a:pt x="10546462" y="1411122"/>
                      <a:pt x="10534597" y="1411112"/>
                    </a:cubicBezTo>
                    <a:lnTo>
                      <a:pt x="10469545" y="1411112"/>
                    </a:lnTo>
                    <a:cubicBezTo>
                      <a:pt x="10413107" y="1411105"/>
                      <a:pt x="10362101" y="1377471"/>
                      <a:pt x="10339864" y="1325598"/>
                    </a:cubicBezTo>
                    <a:lnTo>
                      <a:pt x="10164816" y="917222"/>
                    </a:lnTo>
                    <a:lnTo>
                      <a:pt x="10362795" y="1577340"/>
                    </a:lnTo>
                    <a:cubicBezTo>
                      <a:pt x="10366008" y="1588026"/>
                      <a:pt x="10363977" y="1599601"/>
                      <a:pt x="10357318" y="1608555"/>
                    </a:cubicBezTo>
                    <a:cubicBezTo>
                      <a:pt x="10350659" y="1617508"/>
                      <a:pt x="10340156" y="1622782"/>
                      <a:pt x="10328998" y="1622778"/>
                    </a:cubicBezTo>
                    <a:lnTo>
                      <a:pt x="10231209" y="1622778"/>
                    </a:lnTo>
                    <a:lnTo>
                      <a:pt x="10184924" y="2225181"/>
                    </a:lnTo>
                    <a:cubicBezTo>
                      <a:pt x="10183522" y="2243583"/>
                      <a:pt x="10168172" y="2257795"/>
                      <a:pt x="10149717" y="2257778"/>
                    </a:cubicBezTo>
                    <a:lnTo>
                      <a:pt x="10141814" y="2257778"/>
                    </a:lnTo>
                    <a:cubicBezTo>
                      <a:pt x="10065982" y="2257796"/>
                      <a:pt x="10003693" y="2197877"/>
                      <a:pt x="10000774" y="2122100"/>
                    </a:cubicBezTo>
                    <a:lnTo>
                      <a:pt x="9981653" y="1622778"/>
                    </a:lnTo>
                    <a:lnTo>
                      <a:pt x="9924645" y="1622778"/>
                    </a:lnTo>
                    <a:lnTo>
                      <a:pt x="9905453" y="2122100"/>
                    </a:lnTo>
                    <a:cubicBezTo>
                      <a:pt x="9902534" y="2197877"/>
                      <a:pt x="9840246" y="2257796"/>
                      <a:pt x="9764413" y="2257778"/>
                    </a:cubicBezTo>
                    <a:lnTo>
                      <a:pt x="9756511" y="2257778"/>
                    </a:lnTo>
                    <a:cubicBezTo>
                      <a:pt x="9738055" y="2257795"/>
                      <a:pt x="9722706" y="2243583"/>
                      <a:pt x="9721303" y="2225181"/>
                    </a:cubicBezTo>
                    <a:lnTo>
                      <a:pt x="9675019" y="1622778"/>
                    </a:lnTo>
                    <a:lnTo>
                      <a:pt x="9577229" y="1622778"/>
                    </a:lnTo>
                    <a:cubicBezTo>
                      <a:pt x="9566071" y="1622782"/>
                      <a:pt x="9555569" y="1617508"/>
                      <a:pt x="9548909" y="1608555"/>
                    </a:cubicBezTo>
                    <a:cubicBezTo>
                      <a:pt x="9542250" y="1599601"/>
                      <a:pt x="9540219" y="1588026"/>
                      <a:pt x="9543433" y="1577340"/>
                    </a:cubicBezTo>
                    <a:lnTo>
                      <a:pt x="9741482" y="917222"/>
                    </a:lnTo>
                  </a:path>
                </a:pathLst>
              </a:custGeom>
              <a:solidFill>
                <a:srgbClr val="FFFFFF"/>
              </a:solidFill>
            </p:spPr>
          </p:sp>
        </p:grpSp>
      </p:grpSp>
      <p:grpSp>
        <p:nvGrpSpPr>
          <p:cNvPr id="13" name="Group 13"/>
          <p:cNvGrpSpPr/>
          <p:nvPr/>
        </p:nvGrpSpPr>
        <p:grpSpPr>
          <a:xfrm>
            <a:off x="666461" y="2911217"/>
            <a:ext cx="2371811" cy="2062513"/>
            <a:chOff x="0" y="0"/>
            <a:chExt cx="3162415" cy="2750018"/>
          </a:xfrm>
        </p:grpSpPr>
        <p:grpSp>
          <p:nvGrpSpPr>
            <p:cNvPr id="14" name="Group 14"/>
            <p:cNvGrpSpPr>
              <a:grpSpLocks noChangeAspect="1"/>
            </p:cNvGrpSpPr>
            <p:nvPr/>
          </p:nvGrpSpPr>
          <p:grpSpPr>
            <a:xfrm>
              <a:off x="0" y="0"/>
              <a:ext cx="3162415" cy="2750018"/>
              <a:chOff x="0" y="0"/>
              <a:chExt cx="10604500" cy="9221611"/>
            </a:xfrm>
          </p:grpSpPr>
          <p:sp>
            <p:nvSpPr>
              <p:cNvPr id="15" name="Freeform 15"/>
              <p:cNvSpPr/>
              <p:nvPr/>
            </p:nvSpPr>
            <p:spPr>
              <a:xfrm>
                <a:off x="16351" y="0"/>
                <a:ext cx="10571728" cy="6900376"/>
              </a:xfrm>
              <a:custGeom>
                <a:avLst/>
                <a:gdLst/>
                <a:ahLst/>
                <a:cxnLst/>
                <a:rect l="l" t="t" r="r" b="b"/>
                <a:pathLst>
                  <a:path w="10571728" h="6900376">
                    <a:moveTo>
                      <a:pt x="618649" y="0"/>
                    </a:moveTo>
                    <a:cubicBezTo>
                      <a:pt x="501749" y="0"/>
                      <a:pt x="406982" y="94766"/>
                      <a:pt x="406982" y="211667"/>
                    </a:cubicBezTo>
                    <a:lnTo>
                      <a:pt x="406982" y="282222"/>
                    </a:lnTo>
                    <a:cubicBezTo>
                      <a:pt x="406982" y="399122"/>
                      <a:pt x="501749" y="493889"/>
                      <a:pt x="618649" y="493889"/>
                    </a:cubicBezTo>
                    <a:cubicBezTo>
                      <a:pt x="735549" y="493889"/>
                      <a:pt x="830316" y="399122"/>
                      <a:pt x="830316" y="282222"/>
                    </a:cubicBezTo>
                    <a:lnTo>
                      <a:pt x="830316" y="211667"/>
                    </a:lnTo>
                    <a:cubicBezTo>
                      <a:pt x="830316" y="94766"/>
                      <a:pt x="735549" y="0"/>
                      <a:pt x="618649" y="0"/>
                    </a:cubicBezTo>
                    <a:moveTo>
                      <a:pt x="399433" y="969998"/>
                    </a:moveTo>
                    <a:cubicBezTo>
                      <a:pt x="400632" y="961884"/>
                      <a:pt x="389202" y="958709"/>
                      <a:pt x="386027" y="966258"/>
                    </a:cubicBezTo>
                    <a:lnTo>
                      <a:pt x="232005" y="1325598"/>
                    </a:lnTo>
                    <a:cubicBezTo>
                      <a:pt x="209748" y="1377518"/>
                      <a:pt x="158672" y="1411161"/>
                      <a:pt x="102182" y="1411111"/>
                    </a:cubicBezTo>
                    <a:lnTo>
                      <a:pt x="37130" y="1411111"/>
                    </a:lnTo>
                    <a:cubicBezTo>
                      <a:pt x="25266" y="1411122"/>
                      <a:pt x="14190" y="1405168"/>
                      <a:pt x="7655" y="1395265"/>
                    </a:cubicBezTo>
                    <a:cubicBezTo>
                      <a:pt x="1120" y="1385363"/>
                      <a:pt x="0" y="1372839"/>
                      <a:pt x="4675" y="1361934"/>
                    </a:cubicBezTo>
                    <a:lnTo>
                      <a:pt x="195316" y="917222"/>
                    </a:lnTo>
                    <a:lnTo>
                      <a:pt x="265448" y="741821"/>
                    </a:lnTo>
                    <a:cubicBezTo>
                      <a:pt x="308318" y="634683"/>
                      <a:pt x="412094" y="564437"/>
                      <a:pt x="527491" y="564444"/>
                    </a:cubicBezTo>
                    <a:lnTo>
                      <a:pt x="709807" y="564444"/>
                    </a:lnTo>
                    <a:cubicBezTo>
                      <a:pt x="825204" y="564437"/>
                      <a:pt x="928980" y="634683"/>
                      <a:pt x="971850" y="741821"/>
                    </a:cubicBezTo>
                    <a:lnTo>
                      <a:pt x="1041982" y="917222"/>
                    </a:lnTo>
                    <a:lnTo>
                      <a:pt x="1232553" y="1361934"/>
                    </a:lnTo>
                    <a:cubicBezTo>
                      <a:pt x="1237228" y="1372839"/>
                      <a:pt x="1236108" y="1385363"/>
                      <a:pt x="1229572" y="1395265"/>
                    </a:cubicBezTo>
                    <a:cubicBezTo>
                      <a:pt x="1223037" y="1405168"/>
                      <a:pt x="1211962" y="1411122"/>
                      <a:pt x="1200097" y="1411111"/>
                    </a:cubicBezTo>
                    <a:lnTo>
                      <a:pt x="1135045" y="1411111"/>
                    </a:lnTo>
                    <a:cubicBezTo>
                      <a:pt x="1078607" y="1411105"/>
                      <a:pt x="1027601" y="1377471"/>
                      <a:pt x="1005364" y="1325598"/>
                    </a:cubicBezTo>
                    <a:lnTo>
                      <a:pt x="851341" y="966258"/>
                    </a:lnTo>
                    <a:cubicBezTo>
                      <a:pt x="848096" y="958709"/>
                      <a:pt x="836736" y="961884"/>
                      <a:pt x="837865" y="969998"/>
                    </a:cubicBezTo>
                    <a:lnTo>
                      <a:pt x="900871" y="1411111"/>
                    </a:lnTo>
                    <a:lnTo>
                      <a:pt x="968252" y="2219607"/>
                    </a:lnTo>
                    <a:cubicBezTo>
                      <a:pt x="969060" y="2229429"/>
                      <a:pt x="965723" y="2239141"/>
                      <a:pt x="959048" y="2246392"/>
                    </a:cubicBezTo>
                    <a:cubicBezTo>
                      <a:pt x="952374" y="2253643"/>
                      <a:pt x="942970" y="2257771"/>
                      <a:pt x="933115" y="2257778"/>
                    </a:cubicBezTo>
                    <a:lnTo>
                      <a:pt x="879281" y="2257778"/>
                    </a:lnTo>
                    <a:cubicBezTo>
                      <a:pt x="810300" y="2257786"/>
                      <a:pt x="751423" y="2207921"/>
                      <a:pt x="740075" y="2139879"/>
                    </a:cubicBezTo>
                    <a:lnTo>
                      <a:pt x="625705" y="1452880"/>
                    </a:lnTo>
                    <a:cubicBezTo>
                      <a:pt x="624364" y="1444978"/>
                      <a:pt x="613075" y="1444978"/>
                      <a:pt x="611735" y="1452880"/>
                    </a:cubicBezTo>
                    <a:lnTo>
                      <a:pt x="497293" y="2139879"/>
                    </a:lnTo>
                    <a:cubicBezTo>
                      <a:pt x="485942" y="2207948"/>
                      <a:pt x="427025" y="2257821"/>
                      <a:pt x="358017" y="2257778"/>
                    </a:cubicBezTo>
                    <a:lnTo>
                      <a:pt x="304183" y="2257778"/>
                    </a:lnTo>
                    <a:cubicBezTo>
                      <a:pt x="294328" y="2257771"/>
                      <a:pt x="284924" y="2253643"/>
                      <a:pt x="278250" y="2246392"/>
                    </a:cubicBezTo>
                    <a:cubicBezTo>
                      <a:pt x="271575" y="2239141"/>
                      <a:pt x="268238" y="2229429"/>
                      <a:pt x="269046" y="2219607"/>
                    </a:cubicBezTo>
                    <a:lnTo>
                      <a:pt x="336427" y="1411111"/>
                    </a:lnTo>
                    <a:lnTo>
                      <a:pt x="399433" y="969998"/>
                    </a:lnTo>
                    <a:moveTo>
                      <a:pt x="1952149" y="0"/>
                    </a:moveTo>
                    <a:cubicBezTo>
                      <a:pt x="1835249" y="0"/>
                      <a:pt x="1740482" y="94766"/>
                      <a:pt x="1740482" y="211667"/>
                    </a:cubicBezTo>
                    <a:lnTo>
                      <a:pt x="1740482" y="282222"/>
                    </a:lnTo>
                    <a:cubicBezTo>
                      <a:pt x="1740482" y="399122"/>
                      <a:pt x="1835249" y="493889"/>
                      <a:pt x="1952149" y="493889"/>
                    </a:cubicBezTo>
                    <a:cubicBezTo>
                      <a:pt x="2069049" y="493889"/>
                      <a:pt x="2163816" y="399122"/>
                      <a:pt x="2163816" y="282222"/>
                    </a:cubicBezTo>
                    <a:lnTo>
                      <a:pt x="2163816" y="211667"/>
                    </a:lnTo>
                    <a:cubicBezTo>
                      <a:pt x="2163816" y="94766"/>
                      <a:pt x="2069049" y="0"/>
                      <a:pt x="1952149" y="0"/>
                    </a:cubicBezTo>
                    <a:moveTo>
                      <a:pt x="1732933" y="969998"/>
                    </a:moveTo>
                    <a:cubicBezTo>
                      <a:pt x="1734132" y="961884"/>
                      <a:pt x="1722702" y="958709"/>
                      <a:pt x="1719527" y="966258"/>
                    </a:cubicBezTo>
                    <a:lnTo>
                      <a:pt x="1565505" y="1325598"/>
                    </a:lnTo>
                    <a:cubicBezTo>
                      <a:pt x="1543248" y="1377518"/>
                      <a:pt x="1492172" y="1411161"/>
                      <a:pt x="1435682" y="1411111"/>
                    </a:cubicBezTo>
                    <a:lnTo>
                      <a:pt x="1370630" y="1411111"/>
                    </a:lnTo>
                    <a:cubicBezTo>
                      <a:pt x="1358766" y="1411122"/>
                      <a:pt x="1347690" y="1405168"/>
                      <a:pt x="1341155" y="1395265"/>
                    </a:cubicBezTo>
                    <a:cubicBezTo>
                      <a:pt x="1334620" y="1385363"/>
                      <a:pt x="1333500" y="1372839"/>
                      <a:pt x="1338175" y="1361934"/>
                    </a:cubicBezTo>
                    <a:lnTo>
                      <a:pt x="1528816" y="917222"/>
                    </a:lnTo>
                    <a:lnTo>
                      <a:pt x="1598948" y="741821"/>
                    </a:lnTo>
                    <a:cubicBezTo>
                      <a:pt x="1641818" y="634683"/>
                      <a:pt x="1745595" y="564437"/>
                      <a:pt x="1860991" y="564444"/>
                    </a:cubicBezTo>
                    <a:lnTo>
                      <a:pt x="2043307" y="564444"/>
                    </a:lnTo>
                    <a:cubicBezTo>
                      <a:pt x="2158703" y="564437"/>
                      <a:pt x="2262480" y="634683"/>
                      <a:pt x="2305350" y="741821"/>
                    </a:cubicBezTo>
                    <a:lnTo>
                      <a:pt x="2375482" y="917222"/>
                    </a:lnTo>
                    <a:lnTo>
                      <a:pt x="2566053" y="1361934"/>
                    </a:lnTo>
                    <a:cubicBezTo>
                      <a:pt x="2570728" y="1372839"/>
                      <a:pt x="2569608" y="1385363"/>
                      <a:pt x="2563072" y="1395265"/>
                    </a:cubicBezTo>
                    <a:cubicBezTo>
                      <a:pt x="2556537" y="1405168"/>
                      <a:pt x="2545462" y="1411122"/>
                      <a:pt x="2533597" y="1411111"/>
                    </a:cubicBezTo>
                    <a:lnTo>
                      <a:pt x="2468545" y="1411111"/>
                    </a:lnTo>
                    <a:cubicBezTo>
                      <a:pt x="2412107" y="1411105"/>
                      <a:pt x="2361101" y="1377471"/>
                      <a:pt x="2338864" y="1325598"/>
                    </a:cubicBezTo>
                    <a:lnTo>
                      <a:pt x="2184841" y="966258"/>
                    </a:lnTo>
                    <a:cubicBezTo>
                      <a:pt x="2181596" y="958709"/>
                      <a:pt x="2170236" y="961884"/>
                      <a:pt x="2171365" y="969998"/>
                    </a:cubicBezTo>
                    <a:lnTo>
                      <a:pt x="2234371" y="1411111"/>
                    </a:lnTo>
                    <a:lnTo>
                      <a:pt x="2301752" y="2219607"/>
                    </a:lnTo>
                    <a:cubicBezTo>
                      <a:pt x="2302560" y="2229429"/>
                      <a:pt x="2299223" y="2239141"/>
                      <a:pt x="2292548" y="2246392"/>
                    </a:cubicBezTo>
                    <a:cubicBezTo>
                      <a:pt x="2285874" y="2253643"/>
                      <a:pt x="2276470" y="2257771"/>
                      <a:pt x="2266615" y="2257778"/>
                    </a:cubicBezTo>
                    <a:lnTo>
                      <a:pt x="2212781" y="2257778"/>
                    </a:lnTo>
                    <a:cubicBezTo>
                      <a:pt x="2143800" y="2257786"/>
                      <a:pt x="2084923" y="2207921"/>
                      <a:pt x="2073575" y="2139879"/>
                    </a:cubicBezTo>
                    <a:lnTo>
                      <a:pt x="1959205" y="1452880"/>
                    </a:lnTo>
                    <a:cubicBezTo>
                      <a:pt x="1957864" y="1444978"/>
                      <a:pt x="1946575" y="1444978"/>
                      <a:pt x="1945234" y="1452880"/>
                    </a:cubicBezTo>
                    <a:lnTo>
                      <a:pt x="1830793" y="2139879"/>
                    </a:lnTo>
                    <a:cubicBezTo>
                      <a:pt x="1819442" y="2207948"/>
                      <a:pt x="1760525" y="2257821"/>
                      <a:pt x="1691517" y="2257778"/>
                    </a:cubicBezTo>
                    <a:lnTo>
                      <a:pt x="1637683" y="2257778"/>
                    </a:lnTo>
                    <a:cubicBezTo>
                      <a:pt x="1627828" y="2257771"/>
                      <a:pt x="1618424" y="2253643"/>
                      <a:pt x="1611750" y="2246392"/>
                    </a:cubicBezTo>
                    <a:cubicBezTo>
                      <a:pt x="1605075" y="2239141"/>
                      <a:pt x="1601738" y="2229429"/>
                      <a:pt x="1602546" y="2219607"/>
                    </a:cubicBezTo>
                    <a:lnTo>
                      <a:pt x="1669927" y="1411111"/>
                    </a:lnTo>
                    <a:lnTo>
                      <a:pt x="1732933" y="969998"/>
                    </a:lnTo>
                    <a:moveTo>
                      <a:pt x="3285649" y="0"/>
                    </a:moveTo>
                    <a:cubicBezTo>
                      <a:pt x="3168749" y="0"/>
                      <a:pt x="3073982" y="94766"/>
                      <a:pt x="3073982" y="211667"/>
                    </a:cubicBezTo>
                    <a:lnTo>
                      <a:pt x="3073982" y="282222"/>
                    </a:lnTo>
                    <a:cubicBezTo>
                      <a:pt x="3073982" y="399122"/>
                      <a:pt x="3168749" y="493889"/>
                      <a:pt x="3285649" y="493889"/>
                    </a:cubicBezTo>
                    <a:cubicBezTo>
                      <a:pt x="3402549" y="493889"/>
                      <a:pt x="3497316" y="399122"/>
                      <a:pt x="3497316" y="282222"/>
                    </a:cubicBezTo>
                    <a:lnTo>
                      <a:pt x="3497316" y="211667"/>
                    </a:lnTo>
                    <a:cubicBezTo>
                      <a:pt x="3497316" y="94766"/>
                      <a:pt x="3402549" y="0"/>
                      <a:pt x="3285649" y="0"/>
                    </a:cubicBezTo>
                    <a:moveTo>
                      <a:pt x="3066433" y="969998"/>
                    </a:moveTo>
                    <a:cubicBezTo>
                      <a:pt x="3067632" y="961884"/>
                      <a:pt x="3056202" y="958709"/>
                      <a:pt x="3053027" y="966258"/>
                    </a:cubicBezTo>
                    <a:lnTo>
                      <a:pt x="2899005" y="1325598"/>
                    </a:lnTo>
                    <a:cubicBezTo>
                      <a:pt x="2876748" y="1377518"/>
                      <a:pt x="2825672" y="1411161"/>
                      <a:pt x="2769182" y="1411111"/>
                    </a:cubicBezTo>
                    <a:lnTo>
                      <a:pt x="2704130" y="1411111"/>
                    </a:lnTo>
                    <a:cubicBezTo>
                      <a:pt x="2692266" y="1411122"/>
                      <a:pt x="2681190" y="1405168"/>
                      <a:pt x="2674655" y="1395265"/>
                    </a:cubicBezTo>
                    <a:cubicBezTo>
                      <a:pt x="2668120" y="1385363"/>
                      <a:pt x="2667000" y="1372839"/>
                      <a:pt x="2671675" y="1361934"/>
                    </a:cubicBezTo>
                    <a:lnTo>
                      <a:pt x="2862316" y="917222"/>
                    </a:lnTo>
                    <a:lnTo>
                      <a:pt x="2932448" y="741821"/>
                    </a:lnTo>
                    <a:cubicBezTo>
                      <a:pt x="2975318" y="634683"/>
                      <a:pt x="3079095" y="564437"/>
                      <a:pt x="3194491" y="564444"/>
                    </a:cubicBezTo>
                    <a:lnTo>
                      <a:pt x="3376807" y="564444"/>
                    </a:lnTo>
                    <a:cubicBezTo>
                      <a:pt x="3492203" y="564437"/>
                      <a:pt x="3595980" y="634683"/>
                      <a:pt x="3638850" y="741821"/>
                    </a:cubicBezTo>
                    <a:lnTo>
                      <a:pt x="3708982" y="917222"/>
                    </a:lnTo>
                    <a:lnTo>
                      <a:pt x="3899553" y="1361934"/>
                    </a:lnTo>
                    <a:cubicBezTo>
                      <a:pt x="3904228" y="1372839"/>
                      <a:pt x="3903107" y="1385363"/>
                      <a:pt x="3896572" y="1395265"/>
                    </a:cubicBezTo>
                    <a:cubicBezTo>
                      <a:pt x="3890037" y="1405168"/>
                      <a:pt x="3878962" y="1411122"/>
                      <a:pt x="3867097" y="1411111"/>
                    </a:cubicBezTo>
                    <a:lnTo>
                      <a:pt x="3802045" y="1411111"/>
                    </a:lnTo>
                    <a:cubicBezTo>
                      <a:pt x="3745607" y="1411105"/>
                      <a:pt x="3694601" y="1377471"/>
                      <a:pt x="3672364" y="1325598"/>
                    </a:cubicBezTo>
                    <a:lnTo>
                      <a:pt x="3518341" y="966258"/>
                    </a:lnTo>
                    <a:cubicBezTo>
                      <a:pt x="3515096" y="958709"/>
                      <a:pt x="3503736" y="961884"/>
                      <a:pt x="3504865" y="969998"/>
                    </a:cubicBezTo>
                    <a:lnTo>
                      <a:pt x="3567871" y="1411111"/>
                    </a:lnTo>
                    <a:lnTo>
                      <a:pt x="3635252" y="2219607"/>
                    </a:lnTo>
                    <a:cubicBezTo>
                      <a:pt x="3636060" y="2229429"/>
                      <a:pt x="3632723" y="2239141"/>
                      <a:pt x="3626048" y="2246392"/>
                    </a:cubicBezTo>
                    <a:cubicBezTo>
                      <a:pt x="3619374" y="2253643"/>
                      <a:pt x="3609970" y="2257771"/>
                      <a:pt x="3600115" y="2257778"/>
                    </a:cubicBezTo>
                    <a:lnTo>
                      <a:pt x="3546281" y="2257778"/>
                    </a:lnTo>
                    <a:cubicBezTo>
                      <a:pt x="3477299" y="2257786"/>
                      <a:pt x="3418423" y="2207921"/>
                      <a:pt x="3407075" y="2139879"/>
                    </a:cubicBezTo>
                    <a:lnTo>
                      <a:pt x="3292704" y="1452880"/>
                    </a:lnTo>
                    <a:cubicBezTo>
                      <a:pt x="3291364" y="1444978"/>
                      <a:pt x="3280075" y="1444978"/>
                      <a:pt x="3278735" y="1452880"/>
                    </a:cubicBezTo>
                    <a:lnTo>
                      <a:pt x="3164293" y="2139879"/>
                    </a:lnTo>
                    <a:cubicBezTo>
                      <a:pt x="3152942" y="2207948"/>
                      <a:pt x="3094025" y="2257821"/>
                      <a:pt x="3025017" y="2257778"/>
                    </a:cubicBezTo>
                    <a:lnTo>
                      <a:pt x="2971183" y="2257778"/>
                    </a:lnTo>
                    <a:cubicBezTo>
                      <a:pt x="2961328" y="2257771"/>
                      <a:pt x="2951924" y="2253643"/>
                      <a:pt x="2945250" y="2246392"/>
                    </a:cubicBezTo>
                    <a:cubicBezTo>
                      <a:pt x="2938575" y="2239141"/>
                      <a:pt x="2935238" y="2229429"/>
                      <a:pt x="2936046" y="2219607"/>
                    </a:cubicBezTo>
                    <a:lnTo>
                      <a:pt x="3003427" y="1411111"/>
                    </a:lnTo>
                    <a:lnTo>
                      <a:pt x="3066433" y="969998"/>
                    </a:lnTo>
                    <a:moveTo>
                      <a:pt x="4619149" y="0"/>
                    </a:moveTo>
                    <a:cubicBezTo>
                      <a:pt x="4502249" y="0"/>
                      <a:pt x="4407482" y="94766"/>
                      <a:pt x="4407482" y="211667"/>
                    </a:cubicBezTo>
                    <a:lnTo>
                      <a:pt x="4407482" y="282222"/>
                    </a:lnTo>
                    <a:cubicBezTo>
                      <a:pt x="4407482" y="399122"/>
                      <a:pt x="4502249" y="493889"/>
                      <a:pt x="4619149" y="493889"/>
                    </a:cubicBezTo>
                    <a:cubicBezTo>
                      <a:pt x="4736049" y="493889"/>
                      <a:pt x="4830816" y="399122"/>
                      <a:pt x="4830816" y="282222"/>
                    </a:cubicBezTo>
                    <a:lnTo>
                      <a:pt x="4830816" y="211667"/>
                    </a:lnTo>
                    <a:cubicBezTo>
                      <a:pt x="4830816" y="94766"/>
                      <a:pt x="4736049" y="0"/>
                      <a:pt x="4619149" y="0"/>
                    </a:cubicBezTo>
                    <a:moveTo>
                      <a:pt x="4399933" y="969998"/>
                    </a:moveTo>
                    <a:cubicBezTo>
                      <a:pt x="4401132" y="961884"/>
                      <a:pt x="4389702" y="958709"/>
                      <a:pt x="4386527" y="966258"/>
                    </a:cubicBezTo>
                    <a:lnTo>
                      <a:pt x="4232504" y="1325598"/>
                    </a:lnTo>
                    <a:cubicBezTo>
                      <a:pt x="4210248" y="1377518"/>
                      <a:pt x="4159172" y="1411161"/>
                      <a:pt x="4102682" y="1411111"/>
                    </a:cubicBezTo>
                    <a:lnTo>
                      <a:pt x="4037630" y="1411111"/>
                    </a:lnTo>
                    <a:cubicBezTo>
                      <a:pt x="4025765" y="1411122"/>
                      <a:pt x="4014691" y="1405168"/>
                      <a:pt x="4008155" y="1395265"/>
                    </a:cubicBezTo>
                    <a:cubicBezTo>
                      <a:pt x="4001620" y="1385363"/>
                      <a:pt x="4000500" y="1372839"/>
                      <a:pt x="4005174" y="1361934"/>
                    </a:cubicBezTo>
                    <a:lnTo>
                      <a:pt x="4195816" y="917222"/>
                    </a:lnTo>
                    <a:lnTo>
                      <a:pt x="4265948" y="741821"/>
                    </a:lnTo>
                    <a:cubicBezTo>
                      <a:pt x="4308818" y="634683"/>
                      <a:pt x="4412595" y="564437"/>
                      <a:pt x="4527991" y="564444"/>
                    </a:cubicBezTo>
                    <a:lnTo>
                      <a:pt x="4710307" y="564444"/>
                    </a:lnTo>
                    <a:cubicBezTo>
                      <a:pt x="4825703" y="564437"/>
                      <a:pt x="4929480" y="634683"/>
                      <a:pt x="4972350" y="741821"/>
                    </a:cubicBezTo>
                    <a:lnTo>
                      <a:pt x="5042482" y="917222"/>
                    </a:lnTo>
                    <a:lnTo>
                      <a:pt x="5233053" y="1361934"/>
                    </a:lnTo>
                    <a:cubicBezTo>
                      <a:pt x="5237728" y="1372839"/>
                      <a:pt x="5236607" y="1385363"/>
                      <a:pt x="5230072" y="1395265"/>
                    </a:cubicBezTo>
                    <a:cubicBezTo>
                      <a:pt x="5223537" y="1405168"/>
                      <a:pt x="5212462" y="1411122"/>
                      <a:pt x="5200597" y="1411111"/>
                    </a:cubicBezTo>
                    <a:lnTo>
                      <a:pt x="5135545" y="1411111"/>
                    </a:lnTo>
                    <a:cubicBezTo>
                      <a:pt x="5079107" y="1411105"/>
                      <a:pt x="5028101" y="1377471"/>
                      <a:pt x="5005864" y="1325598"/>
                    </a:cubicBezTo>
                    <a:lnTo>
                      <a:pt x="4851841" y="966258"/>
                    </a:lnTo>
                    <a:cubicBezTo>
                      <a:pt x="4848596" y="958709"/>
                      <a:pt x="4837236" y="961884"/>
                      <a:pt x="4838365" y="969998"/>
                    </a:cubicBezTo>
                    <a:lnTo>
                      <a:pt x="4901371" y="1411111"/>
                    </a:lnTo>
                    <a:lnTo>
                      <a:pt x="4968752" y="2219607"/>
                    </a:lnTo>
                    <a:cubicBezTo>
                      <a:pt x="4969560" y="2229429"/>
                      <a:pt x="4966223" y="2239141"/>
                      <a:pt x="4959548" y="2246392"/>
                    </a:cubicBezTo>
                    <a:cubicBezTo>
                      <a:pt x="4952874" y="2253643"/>
                      <a:pt x="4943470" y="2257771"/>
                      <a:pt x="4933615" y="2257778"/>
                    </a:cubicBezTo>
                    <a:lnTo>
                      <a:pt x="4879781" y="2257778"/>
                    </a:lnTo>
                    <a:cubicBezTo>
                      <a:pt x="4810799" y="2257786"/>
                      <a:pt x="4751923" y="2207921"/>
                      <a:pt x="4740575" y="2139879"/>
                    </a:cubicBezTo>
                    <a:lnTo>
                      <a:pt x="4626204" y="1452880"/>
                    </a:lnTo>
                    <a:cubicBezTo>
                      <a:pt x="4624864" y="1444978"/>
                      <a:pt x="4613575" y="1444978"/>
                      <a:pt x="4612235" y="1452880"/>
                    </a:cubicBezTo>
                    <a:lnTo>
                      <a:pt x="4497794" y="2139879"/>
                    </a:lnTo>
                    <a:cubicBezTo>
                      <a:pt x="4486442" y="2207948"/>
                      <a:pt x="4427525" y="2257821"/>
                      <a:pt x="4358517" y="2257778"/>
                    </a:cubicBezTo>
                    <a:lnTo>
                      <a:pt x="4304683" y="2257778"/>
                    </a:lnTo>
                    <a:cubicBezTo>
                      <a:pt x="4294828" y="2257771"/>
                      <a:pt x="4285424" y="2253643"/>
                      <a:pt x="4278750" y="2246392"/>
                    </a:cubicBezTo>
                    <a:cubicBezTo>
                      <a:pt x="4272075" y="2239141"/>
                      <a:pt x="4268738" y="2229429"/>
                      <a:pt x="4269546" y="2219607"/>
                    </a:cubicBezTo>
                    <a:lnTo>
                      <a:pt x="4336927" y="1411111"/>
                    </a:lnTo>
                    <a:lnTo>
                      <a:pt x="4399933" y="969998"/>
                    </a:lnTo>
                    <a:moveTo>
                      <a:pt x="5952649" y="0"/>
                    </a:moveTo>
                    <a:cubicBezTo>
                      <a:pt x="5835749" y="0"/>
                      <a:pt x="5740982" y="94766"/>
                      <a:pt x="5740982" y="211667"/>
                    </a:cubicBezTo>
                    <a:lnTo>
                      <a:pt x="5740982" y="282222"/>
                    </a:lnTo>
                    <a:cubicBezTo>
                      <a:pt x="5740982" y="399122"/>
                      <a:pt x="5835749" y="493889"/>
                      <a:pt x="5952649" y="493889"/>
                    </a:cubicBezTo>
                    <a:cubicBezTo>
                      <a:pt x="6069549" y="493889"/>
                      <a:pt x="6164316" y="399122"/>
                      <a:pt x="6164316" y="282222"/>
                    </a:cubicBezTo>
                    <a:lnTo>
                      <a:pt x="6164316" y="211667"/>
                    </a:lnTo>
                    <a:cubicBezTo>
                      <a:pt x="6164316" y="94766"/>
                      <a:pt x="6069549" y="0"/>
                      <a:pt x="5952649" y="0"/>
                    </a:cubicBezTo>
                    <a:moveTo>
                      <a:pt x="5733433" y="969998"/>
                    </a:moveTo>
                    <a:cubicBezTo>
                      <a:pt x="5734632" y="961884"/>
                      <a:pt x="5723202" y="958709"/>
                      <a:pt x="5720027" y="966258"/>
                    </a:cubicBezTo>
                    <a:lnTo>
                      <a:pt x="5566004" y="1325598"/>
                    </a:lnTo>
                    <a:cubicBezTo>
                      <a:pt x="5543748" y="1377518"/>
                      <a:pt x="5492672" y="1411161"/>
                      <a:pt x="5436182" y="1411111"/>
                    </a:cubicBezTo>
                    <a:lnTo>
                      <a:pt x="5371130" y="1411111"/>
                    </a:lnTo>
                    <a:cubicBezTo>
                      <a:pt x="5359265" y="1411122"/>
                      <a:pt x="5348191" y="1405168"/>
                      <a:pt x="5341655" y="1395265"/>
                    </a:cubicBezTo>
                    <a:cubicBezTo>
                      <a:pt x="5335120" y="1385363"/>
                      <a:pt x="5334000" y="1372839"/>
                      <a:pt x="5338674" y="1361934"/>
                    </a:cubicBezTo>
                    <a:lnTo>
                      <a:pt x="5529316" y="917222"/>
                    </a:lnTo>
                    <a:lnTo>
                      <a:pt x="5599448" y="741821"/>
                    </a:lnTo>
                    <a:cubicBezTo>
                      <a:pt x="5642318" y="634683"/>
                      <a:pt x="5746095" y="564437"/>
                      <a:pt x="5861491" y="564444"/>
                    </a:cubicBezTo>
                    <a:lnTo>
                      <a:pt x="6043807" y="564444"/>
                    </a:lnTo>
                    <a:cubicBezTo>
                      <a:pt x="6159203" y="564437"/>
                      <a:pt x="6262980" y="634683"/>
                      <a:pt x="6305850" y="741821"/>
                    </a:cubicBezTo>
                    <a:lnTo>
                      <a:pt x="6375982" y="917222"/>
                    </a:lnTo>
                    <a:lnTo>
                      <a:pt x="6566553" y="1361934"/>
                    </a:lnTo>
                    <a:cubicBezTo>
                      <a:pt x="6571228" y="1372839"/>
                      <a:pt x="6570107" y="1385363"/>
                      <a:pt x="6563572" y="1395265"/>
                    </a:cubicBezTo>
                    <a:cubicBezTo>
                      <a:pt x="6557037" y="1405168"/>
                      <a:pt x="6545962" y="1411122"/>
                      <a:pt x="6534097" y="1411111"/>
                    </a:cubicBezTo>
                    <a:lnTo>
                      <a:pt x="6469045" y="1411111"/>
                    </a:lnTo>
                    <a:cubicBezTo>
                      <a:pt x="6412607" y="1411105"/>
                      <a:pt x="6361601" y="1377471"/>
                      <a:pt x="6339364" y="1325598"/>
                    </a:cubicBezTo>
                    <a:lnTo>
                      <a:pt x="6185341" y="966258"/>
                    </a:lnTo>
                    <a:cubicBezTo>
                      <a:pt x="6182096" y="958709"/>
                      <a:pt x="6170736" y="961884"/>
                      <a:pt x="6171865" y="969998"/>
                    </a:cubicBezTo>
                    <a:lnTo>
                      <a:pt x="6234871" y="1411111"/>
                    </a:lnTo>
                    <a:lnTo>
                      <a:pt x="6302252" y="2219607"/>
                    </a:lnTo>
                    <a:cubicBezTo>
                      <a:pt x="6303060" y="2229429"/>
                      <a:pt x="6299723" y="2239141"/>
                      <a:pt x="6293048" y="2246392"/>
                    </a:cubicBezTo>
                    <a:cubicBezTo>
                      <a:pt x="6286374" y="2253643"/>
                      <a:pt x="6276970" y="2257771"/>
                      <a:pt x="6267115" y="2257778"/>
                    </a:cubicBezTo>
                    <a:lnTo>
                      <a:pt x="6213281" y="2257778"/>
                    </a:lnTo>
                    <a:cubicBezTo>
                      <a:pt x="6144299" y="2257786"/>
                      <a:pt x="6085423" y="2207921"/>
                      <a:pt x="6074075" y="2139879"/>
                    </a:cubicBezTo>
                    <a:lnTo>
                      <a:pt x="5959704" y="1452880"/>
                    </a:lnTo>
                    <a:cubicBezTo>
                      <a:pt x="5958364" y="1444978"/>
                      <a:pt x="5947075" y="1444978"/>
                      <a:pt x="5945735" y="1452880"/>
                    </a:cubicBezTo>
                    <a:lnTo>
                      <a:pt x="5831294" y="2139879"/>
                    </a:lnTo>
                    <a:cubicBezTo>
                      <a:pt x="5819942" y="2207948"/>
                      <a:pt x="5761025" y="2257821"/>
                      <a:pt x="5692017" y="2257778"/>
                    </a:cubicBezTo>
                    <a:lnTo>
                      <a:pt x="5638183" y="2257778"/>
                    </a:lnTo>
                    <a:cubicBezTo>
                      <a:pt x="5628328" y="2257771"/>
                      <a:pt x="5618924" y="2253643"/>
                      <a:pt x="5612250" y="2246392"/>
                    </a:cubicBezTo>
                    <a:cubicBezTo>
                      <a:pt x="5605575" y="2239141"/>
                      <a:pt x="5602238" y="2229429"/>
                      <a:pt x="5603046" y="2219607"/>
                    </a:cubicBezTo>
                    <a:lnTo>
                      <a:pt x="5670427" y="1411111"/>
                    </a:lnTo>
                    <a:lnTo>
                      <a:pt x="5733433" y="969998"/>
                    </a:lnTo>
                    <a:moveTo>
                      <a:pt x="7286149" y="0"/>
                    </a:moveTo>
                    <a:cubicBezTo>
                      <a:pt x="7169248" y="0"/>
                      <a:pt x="7074482" y="94766"/>
                      <a:pt x="7074482" y="211667"/>
                    </a:cubicBezTo>
                    <a:lnTo>
                      <a:pt x="7074482" y="282222"/>
                    </a:lnTo>
                    <a:cubicBezTo>
                      <a:pt x="7074482" y="399122"/>
                      <a:pt x="7169248" y="493889"/>
                      <a:pt x="7286149" y="493889"/>
                    </a:cubicBezTo>
                    <a:cubicBezTo>
                      <a:pt x="7403050" y="493889"/>
                      <a:pt x="7497816" y="399122"/>
                      <a:pt x="7497816" y="282222"/>
                    </a:cubicBezTo>
                    <a:lnTo>
                      <a:pt x="7497816" y="211667"/>
                    </a:lnTo>
                    <a:cubicBezTo>
                      <a:pt x="7497816" y="94766"/>
                      <a:pt x="7403050" y="0"/>
                      <a:pt x="7286149" y="0"/>
                    </a:cubicBezTo>
                    <a:moveTo>
                      <a:pt x="7066933" y="969998"/>
                    </a:moveTo>
                    <a:cubicBezTo>
                      <a:pt x="7068132" y="961884"/>
                      <a:pt x="7056703" y="958709"/>
                      <a:pt x="7053528" y="966258"/>
                    </a:cubicBezTo>
                    <a:lnTo>
                      <a:pt x="6899504" y="1325598"/>
                    </a:lnTo>
                    <a:cubicBezTo>
                      <a:pt x="6877248" y="1377518"/>
                      <a:pt x="6826172" y="1411161"/>
                      <a:pt x="6769682" y="1411111"/>
                    </a:cubicBezTo>
                    <a:lnTo>
                      <a:pt x="6704630" y="1411111"/>
                    </a:lnTo>
                    <a:cubicBezTo>
                      <a:pt x="6692766" y="1411122"/>
                      <a:pt x="6681691" y="1405168"/>
                      <a:pt x="6675155" y="1395265"/>
                    </a:cubicBezTo>
                    <a:cubicBezTo>
                      <a:pt x="6668620" y="1385363"/>
                      <a:pt x="6667500" y="1372839"/>
                      <a:pt x="6672175" y="1361934"/>
                    </a:cubicBezTo>
                    <a:lnTo>
                      <a:pt x="6862816" y="917222"/>
                    </a:lnTo>
                    <a:lnTo>
                      <a:pt x="6932948" y="741821"/>
                    </a:lnTo>
                    <a:cubicBezTo>
                      <a:pt x="6975818" y="634683"/>
                      <a:pt x="7079594" y="564437"/>
                      <a:pt x="7194991" y="564444"/>
                    </a:cubicBezTo>
                    <a:lnTo>
                      <a:pt x="7377307" y="564444"/>
                    </a:lnTo>
                    <a:cubicBezTo>
                      <a:pt x="7492704" y="564437"/>
                      <a:pt x="7596480" y="634683"/>
                      <a:pt x="7639350" y="741821"/>
                    </a:cubicBezTo>
                    <a:lnTo>
                      <a:pt x="7709482" y="917222"/>
                    </a:lnTo>
                    <a:lnTo>
                      <a:pt x="7900053" y="1361934"/>
                    </a:lnTo>
                    <a:cubicBezTo>
                      <a:pt x="7904728" y="1372839"/>
                      <a:pt x="7903607" y="1385363"/>
                      <a:pt x="7897072" y="1395265"/>
                    </a:cubicBezTo>
                    <a:cubicBezTo>
                      <a:pt x="7890537" y="1405168"/>
                      <a:pt x="7879462" y="1411122"/>
                      <a:pt x="7867597" y="1411111"/>
                    </a:cubicBezTo>
                    <a:lnTo>
                      <a:pt x="7802545" y="1411111"/>
                    </a:lnTo>
                    <a:cubicBezTo>
                      <a:pt x="7746107" y="1411105"/>
                      <a:pt x="7695101" y="1377471"/>
                      <a:pt x="7672864" y="1325598"/>
                    </a:cubicBezTo>
                    <a:lnTo>
                      <a:pt x="7518841" y="966258"/>
                    </a:lnTo>
                    <a:cubicBezTo>
                      <a:pt x="7515595" y="958709"/>
                      <a:pt x="7504236" y="961884"/>
                      <a:pt x="7505365" y="969998"/>
                    </a:cubicBezTo>
                    <a:lnTo>
                      <a:pt x="7568371" y="1411111"/>
                    </a:lnTo>
                    <a:lnTo>
                      <a:pt x="7635752" y="2219607"/>
                    </a:lnTo>
                    <a:cubicBezTo>
                      <a:pt x="7636560" y="2229429"/>
                      <a:pt x="7633222" y="2239141"/>
                      <a:pt x="7626548" y="2246392"/>
                    </a:cubicBezTo>
                    <a:cubicBezTo>
                      <a:pt x="7619874" y="2253643"/>
                      <a:pt x="7610470" y="2257771"/>
                      <a:pt x="7600615" y="2257778"/>
                    </a:cubicBezTo>
                    <a:lnTo>
                      <a:pt x="7546781" y="2257778"/>
                    </a:lnTo>
                    <a:cubicBezTo>
                      <a:pt x="7477799" y="2257786"/>
                      <a:pt x="7418922" y="2207921"/>
                      <a:pt x="7407575" y="2139879"/>
                    </a:cubicBezTo>
                    <a:lnTo>
                      <a:pt x="7293204" y="1452880"/>
                    </a:lnTo>
                    <a:cubicBezTo>
                      <a:pt x="7291864" y="1444978"/>
                      <a:pt x="7280575" y="1444978"/>
                      <a:pt x="7279235" y="1452880"/>
                    </a:cubicBezTo>
                    <a:lnTo>
                      <a:pt x="7164794" y="2139879"/>
                    </a:lnTo>
                    <a:cubicBezTo>
                      <a:pt x="7153442" y="2207948"/>
                      <a:pt x="7094525" y="2257821"/>
                      <a:pt x="7025517" y="2257778"/>
                    </a:cubicBezTo>
                    <a:lnTo>
                      <a:pt x="6971683" y="2257778"/>
                    </a:lnTo>
                    <a:cubicBezTo>
                      <a:pt x="6961828" y="2257771"/>
                      <a:pt x="6952424" y="2253643"/>
                      <a:pt x="6945750" y="2246392"/>
                    </a:cubicBezTo>
                    <a:cubicBezTo>
                      <a:pt x="6939076" y="2239141"/>
                      <a:pt x="6935738" y="2229429"/>
                      <a:pt x="6936546" y="2219607"/>
                    </a:cubicBezTo>
                    <a:lnTo>
                      <a:pt x="7003927" y="1411111"/>
                    </a:lnTo>
                    <a:lnTo>
                      <a:pt x="7066933" y="969998"/>
                    </a:lnTo>
                    <a:moveTo>
                      <a:pt x="8619649" y="0"/>
                    </a:moveTo>
                    <a:cubicBezTo>
                      <a:pt x="8502748" y="0"/>
                      <a:pt x="8407982" y="94766"/>
                      <a:pt x="8407982" y="211667"/>
                    </a:cubicBezTo>
                    <a:lnTo>
                      <a:pt x="8407982" y="282222"/>
                    </a:lnTo>
                    <a:cubicBezTo>
                      <a:pt x="8407982" y="399122"/>
                      <a:pt x="8502748" y="493889"/>
                      <a:pt x="8619649" y="493889"/>
                    </a:cubicBezTo>
                    <a:cubicBezTo>
                      <a:pt x="8736550" y="493889"/>
                      <a:pt x="8831316" y="399122"/>
                      <a:pt x="8831316" y="282222"/>
                    </a:cubicBezTo>
                    <a:lnTo>
                      <a:pt x="8831316" y="211667"/>
                    </a:lnTo>
                    <a:cubicBezTo>
                      <a:pt x="8831316" y="94766"/>
                      <a:pt x="8736550" y="0"/>
                      <a:pt x="8619649" y="0"/>
                    </a:cubicBezTo>
                    <a:moveTo>
                      <a:pt x="8400433" y="969998"/>
                    </a:moveTo>
                    <a:cubicBezTo>
                      <a:pt x="8401632" y="961884"/>
                      <a:pt x="8390203" y="958709"/>
                      <a:pt x="8387028" y="966258"/>
                    </a:cubicBezTo>
                    <a:lnTo>
                      <a:pt x="8233004" y="1325598"/>
                    </a:lnTo>
                    <a:cubicBezTo>
                      <a:pt x="8210748" y="1377518"/>
                      <a:pt x="8159672" y="1411161"/>
                      <a:pt x="8103182" y="1411111"/>
                    </a:cubicBezTo>
                    <a:lnTo>
                      <a:pt x="8038130" y="1411111"/>
                    </a:lnTo>
                    <a:cubicBezTo>
                      <a:pt x="8026266" y="1411122"/>
                      <a:pt x="8015191" y="1405168"/>
                      <a:pt x="8008655" y="1395265"/>
                    </a:cubicBezTo>
                    <a:cubicBezTo>
                      <a:pt x="8002120" y="1385363"/>
                      <a:pt x="8001000" y="1372839"/>
                      <a:pt x="8005675" y="1361934"/>
                    </a:cubicBezTo>
                    <a:lnTo>
                      <a:pt x="8196316" y="917222"/>
                    </a:lnTo>
                    <a:lnTo>
                      <a:pt x="8266448" y="741821"/>
                    </a:lnTo>
                    <a:cubicBezTo>
                      <a:pt x="8309318" y="634683"/>
                      <a:pt x="8413094" y="564437"/>
                      <a:pt x="8528491" y="564444"/>
                    </a:cubicBezTo>
                    <a:lnTo>
                      <a:pt x="8710807" y="564444"/>
                    </a:lnTo>
                    <a:cubicBezTo>
                      <a:pt x="8826204" y="564437"/>
                      <a:pt x="8929980" y="634683"/>
                      <a:pt x="8972850" y="741821"/>
                    </a:cubicBezTo>
                    <a:lnTo>
                      <a:pt x="9042982" y="917222"/>
                    </a:lnTo>
                    <a:lnTo>
                      <a:pt x="9233553" y="1361934"/>
                    </a:lnTo>
                    <a:cubicBezTo>
                      <a:pt x="9238228" y="1372839"/>
                      <a:pt x="9237107" y="1385363"/>
                      <a:pt x="9230572" y="1395265"/>
                    </a:cubicBezTo>
                    <a:cubicBezTo>
                      <a:pt x="9224037" y="1405168"/>
                      <a:pt x="9212962" y="1411122"/>
                      <a:pt x="9201097" y="1411111"/>
                    </a:cubicBezTo>
                    <a:lnTo>
                      <a:pt x="9136045" y="1411111"/>
                    </a:lnTo>
                    <a:cubicBezTo>
                      <a:pt x="9079607" y="1411105"/>
                      <a:pt x="9028601" y="1377471"/>
                      <a:pt x="9006364" y="1325598"/>
                    </a:cubicBezTo>
                    <a:lnTo>
                      <a:pt x="8852341" y="966258"/>
                    </a:lnTo>
                    <a:cubicBezTo>
                      <a:pt x="8849095" y="958709"/>
                      <a:pt x="8837736" y="961884"/>
                      <a:pt x="8838865" y="969998"/>
                    </a:cubicBezTo>
                    <a:lnTo>
                      <a:pt x="8901871" y="1411111"/>
                    </a:lnTo>
                    <a:lnTo>
                      <a:pt x="8969252" y="2219607"/>
                    </a:lnTo>
                    <a:cubicBezTo>
                      <a:pt x="8970060" y="2229429"/>
                      <a:pt x="8966722" y="2239141"/>
                      <a:pt x="8960048" y="2246392"/>
                    </a:cubicBezTo>
                    <a:cubicBezTo>
                      <a:pt x="8953374" y="2253643"/>
                      <a:pt x="8943970" y="2257771"/>
                      <a:pt x="8934115" y="2257778"/>
                    </a:cubicBezTo>
                    <a:lnTo>
                      <a:pt x="8880281" y="2257778"/>
                    </a:lnTo>
                    <a:cubicBezTo>
                      <a:pt x="8811299" y="2257786"/>
                      <a:pt x="8752422" y="2207921"/>
                      <a:pt x="8741075" y="2139879"/>
                    </a:cubicBezTo>
                    <a:lnTo>
                      <a:pt x="8626704" y="1452880"/>
                    </a:lnTo>
                    <a:cubicBezTo>
                      <a:pt x="8625364" y="1444978"/>
                      <a:pt x="8614075" y="1444978"/>
                      <a:pt x="8612735" y="1452880"/>
                    </a:cubicBezTo>
                    <a:lnTo>
                      <a:pt x="8498294" y="2139879"/>
                    </a:lnTo>
                    <a:cubicBezTo>
                      <a:pt x="8486942" y="2207948"/>
                      <a:pt x="8428025" y="2257821"/>
                      <a:pt x="8359017" y="2257778"/>
                    </a:cubicBezTo>
                    <a:lnTo>
                      <a:pt x="8305183" y="2257778"/>
                    </a:lnTo>
                    <a:cubicBezTo>
                      <a:pt x="8295328" y="2257771"/>
                      <a:pt x="8285924" y="2253643"/>
                      <a:pt x="8279250" y="2246392"/>
                    </a:cubicBezTo>
                    <a:cubicBezTo>
                      <a:pt x="8272576" y="2239141"/>
                      <a:pt x="8269238" y="2229429"/>
                      <a:pt x="8270046" y="2219607"/>
                    </a:cubicBezTo>
                    <a:lnTo>
                      <a:pt x="8337427" y="1411111"/>
                    </a:lnTo>
                    <a:lnTo>
                      <a:pt x="8400433" y="969998"/>
                    </a:lnTo>
                    <a:moveTo>
                      <a:pt x="9953149" y="0"/>
                    </a:moveTo>
                    <a:cubicBezTo>
                      <a:pt x="9836248" y="0"/>
                      <a:pt x="9741482" y="94766"/>
                      <a:pt x="9741482" y="211667"/>
                    </a:cubicBezTo>
                    <a:lnTo>
                      <a:pt x="9741482" y="282222"/>
                    </a:lnTo>
                    <a:cubicBezTo>
                      <a:pt x="9741482" y="399122"/>
                      <a:pt x="9836248" y="493889"/>
                      <a:pt x="9953149" y="493889"/>
                    </a:cubicBezTo>
                    <a:cubicBezTo>
                      <a:pt x="10070050" y="493889"/>
                      <a:pt x="10164816" y="399122"/>
                      <a:pt x="10164816" y="282222"/>
                    </a:cubicBezTo>
                    <a:lnTo>
                      <a:pt x="10164816" y="211667"/>
                    </a:lnTo>
                    <a:cubicBezTo>
                      <a:pt x="10164816" y="94766"/>
                      <a:pt x="10070050" y="0"/>
                      <a:pt x="9953149" y="0"/>
                    </a:cubicBezTo>
                    <a:moveTo>
                      <a:pt x="9733933" y="969998"/>
                    </a:moveTo>
                    <a:cubicBezTo>
                      <a:pt x="9735132" y="961884"/>
                      <a:pt x="9723703" y="958709"/>
                      <a:pt x="9720528" y="966258"/>
                    </a:cubicBezTo>
                    <a:lnTo>
                      <a:pt x="9566504" y="1325598"/>
                    </a:lnTo>
                    <a:cubicBezTo>
                      <a:pt x="9544248" y="1377518"/>
                      <a:pt x="9493172" y="1411161"/>
                      <a:pt x="9436682" y="1411111"/>
                    </a:cubicBezTo>
                    <a:lnTo>
                      <a:pt x="9371630" y="1411111"/>
                    </a:lnTo>
                    <a:cubicBezTo>
                      <a:pt x="9359766" y="1411122"/>
                      <a:pt x="9348691" y="1405168"/>
                      <a:pt x="9342155" y="1395265"/>
                    </a:cubicBezTo>
                    <a:cubicBezTo>
                      <a:pt x="9335620" y="1385363"/>
                      <a:pt x="9334500" y="1372839"/>
                      <a:pt x="9339175" y="1361934"/>
                    </a:cubicBezTo>
                    <a:lnTo>
                      <a:pt x="9529816" y="917222"/>
                    </a:lnTo>
                    <a:lnTo>
                      <a:pt x="9599948" y="741821"/>
                    </a:lnTo>
                    <a:cubicBezTo>
                      <a:pt x="9642818" y="634683"/>
                      <a:pt x="9746594" y="564437"/>
                      <a:pt x="9861991" y="564444"/>
                    </a:cubicBezTo>
                    <a:lnTo>
                      <a:pt x="10044307" y="564444"/>
                    </a:lnTo>
                    <a:cubicBezTo>
                      <a:pt x="10159704" y="564437"/>
                      <a:pt x="10263480" y="634683"/>
                      <a:pt x="10306350" y="741821"/>
                    </a:cubicBezTo>
                    <a:lnTo>
                      <a:pt x="10376482" y="917222"/>
                    </a:lnTo>
                    <a:lnTo>
                      <a:pt x="10567053" y="1361934"/>
                    </a:lnTo>
                    <a:cubicBezTo>
                      <a:pt x="10571728" y="1372839"/>
                      <a:pt x="10570607" y="1385363"/>
                      <a:pt x="10564072" y="1395265"/>
                    </a:cubicBezTo>
                    <a:cubicBezTo>
                      <a:pt x="10557537" y="1405168"/>
                      <a:pt x="10546462" y="1411122"/>
                      <a:pt x="10534597" y="1411111"/>
                    </a:cubicBezTo>
                    <a:lnTo>
                      <a:pt x="10469545" y="1411111"/>
                    </a:lnTo>
                    <a:cubicBezTo>
                      <a:pt x="10413107" y="1411105"/>
                      <a:pt x="10362101" y="1377471"/>
                      <a:pt x="10339864" y="1325598"/>
                    </a:cubicBezTo>
                    <a:lnTo>
                      <a:pt x="10185841" y="966258"/>
                    </a:lnTo>
                    <a:cubicBezTo>
                      <a:pt x="10182595" y="958709"/>
                      <a:pt x="10171236" y="961884"/>
                      <a:pt x="10172365" y="969998"/>
                    </a:cubicBezTo>
                    <a:lnTo>
                      <a:pt x="10235371" y="1411111"/>
                    </a:lnTo>
                    <a:lnTo>
                      <a:pt x="10302752" y="2219607"/>
                    </a:lnTo>
                    <a:cubicBezTo>
                      <a:pt x="10303560" y="2229429"/>
                      <a:pt x="10300222" y="2239141"/>
                      <a:pt x="10293548" y="2246392"/>
                    </a:cubicBezTo>
                    <a:cubicBezTo>
                      <a:pt x="10286874" y="2253643"/>
                      <a:pt x="10277470" y="2257771"/>
                      <a:pt x="10267615" y="2257778"/>
                    </a:cubicBezTo>
                    <a:lnTo>
                      <a:pt x="10213781" y="2257778"/>
                    </a:lnTo>
                    <a:cubicBezTo>
                      <a:pt x="10144799" y="2257786"/>
                      <a:pt x="10085922" y="2207921"/>
                      <a:pt x="10074575" y="2139879"/>
                    </a:cubicBezTo>
                    <a:lnTo>
                      <a:pt x="9960204" y="1452880"/>
                    </a:lnTo>
                    <a:cubicBezTo>
                      <a:pt x="9958864" y="1444978"/>
                      <a:pt x="9947575" y="1444978"/>
                      <a:pt x="9946235" y="1452880"/>
                    </a:cubicBezTo>
                    <a:lnTo>
                      <a:pt x="9831794" y="2139879"/>
                    </a:lnTo>
                    <a:cubicBezTo>
                      <a:pt x="9820442" y="2207948"/>
                      <a:pt x="9761525" y="2257821"/>
                      <a:pt x="9692517" y="2257778"/>
                    </a:cubicBezTo>
                    <a:lnTo>
                      <a:pt x="9638683" y="2257778"/>
                    </a:lnTo>
                    <a:cubicBezTo>
                      <a:pt x="9628828" y="2257771"/>
                      <a:pt x="9619424" y="2253643"/>
                      <a:pt x="9612750" y="2246392"/>
                    </a:cubicBezTo>
                    <a:cubicBezTo>
                      <a:pt x="9606076" y="2239141"/>
                      <a:pt x="9602738" y="2229429"/>
                      <a:pt x="9603546" y="2219607"/>
                    </a:cubicBezTo>
                    <a:lnTo>
                      <a:pt x="9670927" y="1411111"/>
                    </a:lnTo>
                    <a:lnTo>
                      <a:pt x="9733933" y="969998"/>
                    </a:lnTo>
                    <a:moveTo>
                      <a:pt x="618649" y="2321278"/>
                    </a:moveTo>
                    <a:cubicBezTo>
                      <a:pt x="501749" y="2321278"/>
                      <a:pt x="406982" y="2416044"/>
                      <a:pt x="406982" y="2532944"/>
                    </a:cubicBezTo>
                    <a:lnTo>
                      <a:pt x="406982" y="2603500"/>
                    </a:lnTo>
                    <a:cubicBezTo>
                      <a:pt x="406982" y="2720400"/>
                      <a:pt x="501749" y="2815167"/>
                      <a:pt x="618649" y="2815167"/>
                    </a:cubicBezTo>
                    <a:cubicBezTo>
                      <a:pt x="735549" y="2815167"/>
                      <a:pt x="830316" y="2720400"/>
                      <a:pt x="830316" y="2603500"/>
                    </a:cubicBezTo>
                    <a:lnTo>
                      <a:pt x="830316" y="2532944"/>
                    </a:lnTo>
                    <a:cubicBezTo>
                      <a:pt x="830316" y="2416044"/>
                      <a:pt x="735549" y="2321278"/>
                      <a:pt x="618649" y="2321278"/>
                    </a:cubicBezTo>
                    <a:moveTo>
                      <a:pt x="399433" y="3291275"/>
                    </a:moveTo>
                    <a:cubicBezTo>
                      <a:pt x="400632" y="3283162"/>
                      <a:pt x="389202" y="3279987"/>
                      <a:pt x="386027" y="3287536"/>
                    </a:cubicBezTo>
                    <a:lnTo>
                      <a:pt x="232005" y="3646875"/>
                    </a:lnTo>
                    <a:cubicBezTo>
                      <a:pt x="209748" y="3698796"/>
                      <a:pt x="158672" y="3732439"/>
                      <a:pt x="102182" y="3732389"/>
                    </a:cubicBezTo>
                    <a:lnTo>
                      <a:pt x="37130" y="3732389"/>
                    </a:lnTo>
                    <a:cubicBezTo>
                      <a:pt x="25266" y="3732399"/>
                      <a:pt x="14190" y="3726445"/>
                      <a:pt x="7655" y="3716543"/>
                    </a:cubicBezTo>
                    <a:cubicBezTo>
                      <a:pt x="1120" y="3706641"/>
                      <a:pt x="0" y="3694116"/>
                      <a:pt x="4675" y="3683212"/>
                    </a:cubicBezTo>
                    <a:lnTo>
                      <a:pt x="195316" y="3238500"/>
                    </a:lnTo>
                    <a:lnTo>
                      <a:pt x="265448" y="3063099"/>
                    </a:lnTo>
                    <a:cubicBezTo>
                      <a:pt x="308318" y="2955961"/>
                      <a:pt x="412094" y="2885715"/>
                      <a:pt x="527491" y="2885722"/>
                    </a:cubicBezTo>
                    <a:lnTo>
                      <a:pt x="709807" y="2885722"/>
                    </a:lnTo>
                    <a:cubicBezTo>
                      <a:pt x="825204" y="2885715"/>
                      <a:pt x="928980" y="2955961"/>
                      <a:pt x="971850" y="3063099"/>
                    </a:cubicBezTo>
                    <a:lnTo>
                      <a:pt x="1041982" y="3238500"/>
                    </a:lnTo>
                    <a:lnTo>
                      <a:pt x="1232553" y="3683212"/>
                    </a:lnTo>
                    <a:cubicBezTo>
                      <a:pt x="1237228" y="3694116"/>
                      <a:pt x="1236108" y="3706641"/>
                      <a:pt x="1229572" y="3716543"/>
                    </a:cubicBezTo>
                    <a:cubicBezTo>
                      <a:pt x="1223037" y="3726445"/>
                      <a:pt x="1211962" y="3732399"/>
                      <a:pt x="1200097" y="3732389"/>
                    </a:cubicBezTo>
                    <a:lnTo>
                      <a:pt x="1135045" y="3732389"/>
                    </a:lnTo>
                    <a:cubicBezTo>
                      <a:pt x="1078607" y="3732383"/>
                      <a:pt x="1027601" y="3698749"/>
                      <a:pt x="1005364" y="3646875"/>
                    </a:cubicBezTo>
                    <a:lnTo>
                      <a:pt x="851341" y="3287536"/>
                    </a:lnTo>
                    <a:cubicBezTo>
                      <a:pt x="848096" y="3279987"/>
                      <a:pt x="836736" y="3283162"/>
                      <a:pt x="837865" y="3291275"/>
                    </a:cubicBezTo>
                    <a:lnTo>
                      <a:pt x="900871" y="3732389"/>
                    </a:lnTo>
                    <a:lnTo>
                      <a:pt x="968252" y="4540885"/>
                    </a:lnTo>
                    <a:cubicBezTo>
                      <a:pt x="969060" y="4550707"/>
                      <a:pt x="965723" y="4560419"/>
                      <a:pt x="959048" y="4567670"/>
                    </a:cubicBezTo>
                    <a:cubicBezTo>
                      <a:pt x="952374" y="4574921"/>
                      <a:pt x="942970" y="4579049"/>
                      <a:pt x="933115" y="4579055"/>
                    </a:cubicBezTo>
                    <a:lnTo>
                      <a:pt x="879281" y="4579055"/>
                    </a:lnTo>
                    <a:cubicBezTo>
                      <a:pt x="810300" y="4579064"/>
                      <a:pt x="751423" y="4529199"/>
                      <a:pt x="740075" y="4461157"/>
                    </a:cubicBezTo>
                    <a:lnTo>
                      <a:pt x="625705" y="3774158"/>
                    </a:lnTo>
                    <a:cubicBezTo>
                      <a:pt x="624364" y="3766255"/>
                      <a:pt x="613075" y="3766255"/>
                      <a:pt x="611735" y="3774158"/>
                    </a:cubicBezTo>
                    <a:lnTo>
                      <a:pt x="497293" y="4461157"/>
                    </a:lnTo>
                    <a:cubicBezTo>
                      <a:pt x="485942" y="4529225"/>
                      <a:pt x="427025" y="4579098"/>
                      <a:pt x="358017" y="4579055"/>
                    </a:cubicBezTo>
                    <a:lnTo>
                      <a:pt x="304183" y="4579055"/>
                    </a:lnTo>
                    <a:cubicBezTo>
                      <a:pt x="294328" y="4579049"/>
                      <a:pt x="284924" y="4574921"/>
                      <a:pt x="278250" y="4567670"/>
                    </a:cubicBezTo>
                    <a:cubicBezTo>
                      <a:pt x="271575" y="4560419"/>
                      <a:pt x="268238" y="4550707"/>
                      <a:pt x="269046" y="4540885"/>
                    </a:cubicBezTo>
                    <a:lnTo>
                      <a:pt x="336427" y="3732389"/>
                    </a:lnTo>
                    <a:lnTo>
                      <a:pt x="399433" y="3291275"/>
                    </a:lnTo>
                    <a:moveTo>
                      <a:pt x="1952149" y="2321278"/>
                    </a:moveTo>
                    <a:cubicBezTo>
                      <a:pt x="1835249" y="2321278"/>
                      <a:pt x="1740482" y="2416044"/>
                      <a:pt x="1740482" y="2532944"/>
                    </a:cubicBezTo>
                    <a:lnTo>
                      <a:pt x="1740482" y="2603500"/>
                    </a:lnTo>
                    <a:cubicBezTo>
                      <a:pt x="1740482" y="2720400"/>
                      <a:pt x="1835249" y="2815167"/>
                      <a:pt x="1952149" y="2815167"/>
                    </a:cubicBezTo>
                    <a:cubicBezTo>
                      <a:pt x="2069049" y="2815167"/>
                      <a:pt x="2163816" y="2720400"/>
                      <a:pt x="2163816" y="2603500"/>
                    </a:cubicBezTo>
                    <a:lnTo>
                      <a:pt x="2163816" y="2532944"/>
                    </a:lnTo>
                    <a:cubicBezTo>
                      <a:pt x="2163816" y="2416044"/>
                      <a:pt x="2069049" y="2321278"/>
                      <a:pt x="1952149" y="2321278"/>
                    </a:cubicBezTo>
                    <a:moveTo>
                      <a:pt x="1732933" y="3291275"/>
                    </a:moveTo>
                    <a:cubicBezTo>
                      <a:pt x="1734132" y="3283162"/>
                      <a:pt x="1722702" y="3279987"/>
                      <a:pt x="1719527" y="3287536"/>
                    </a:cubicBezTo>
                    <a:lnTo>
                      <a:pt x="1565505" y="3646875"/>
                    </a:lnTo>
                    <a:cubicBezTo>
                      <a:pt x="1543248" y="3698796"/>
                      <a:pt x="1492172" y="3732439"/>
                      <a:pt x="1435682" y="3732389"/>
                    </a:cubicBezTo>
                    <a:lnTo>
                      <a:pt x="1370630" y="3732389"/>
                    </a:lnTo>
                    <a:cubicBezTo>
                      <a:pt x="1358766" y="3732399"/>
                      <a:pt x="1347690" y="3726445"/>
                      <a:pt x="1341155" y="3716543"/>
                    </a:cubicBezTo>
                    <a:cubicBezTo>
                      <a:pt x="1334620" y="3706641"/>
                      <a:pt x="1333500" y="3694116"/>
                      <a:pt x="1338175" y="3683212"/>
                    </a:cubicBezTo>
                    <a:lnTo>
                      <a:pt x="1528816" y="3238500"/>
                    </a:lnTo>
                    <a:lnTo>
                      <a:pt x="1598948" y="3063099"/>
                    </a:lnTo>
                    <a:cubicBezTo>
                      <a:pt x="1641818" y="2955961"/>
                      <a:pt x="1745595" y="2885715"/>
                      <a:pt x="1860991" y="2885722"/>
                    </a:cubicBezTo>
                    <a:lnTo>
                      <a:pt x="2043307" y="2885722"/>
                    </a:lnTo>
                    <a:cubicBezTo>
                      <a:pt x="2158703" y="2885715"/>
                      <a:pt x="2262480" y="2955961"/>
                      <a:pt x="2305350" y="3063099"/>
                    </a:cubicBezTo>
                    <a:lnTo>
                      <a:pt x="2375482" y="3238500"/>
                    </a:lnTo>
                    <a:lnTo>
                      <a:pt x="2566053" y="3683212"/>
                    </a:lnTo>
                    <a:cubicBezTo>
                      <a:pt x="2570728" y="3694116"/>
                      <a:pt x="2569608" y="3706641"/>
                      <a:pt x="2563072" y="3716543"/>
                    </a:cubicBezTo>
                    <a:cubicBezTo>
                      <a:pt x="2556537" y="3726445"/>
                      <a:pt x="2545462" y="3732399"/>
                      <a:pt x="2533597" y="3732389"/>
                    </a:cubicBezTo>
                    <a:lnTo>
                      <a:pt x="2468545" y="3732389"/>
                    </a:lnTo>
                    <a:cubicBezTo>
                      <a:pt x="2412107" y="3732383"/>
                      <a:pt x="2361101" y="3698749"/>
                      <a:pt x="2338864" y="3646875"/>
                    </a:cubicBezTo>
                    <a:lnTo>
                      <a:pt x="2184841" y="3287536"/>
                    </a:lnTo>
                    <a:cubicBezTo>
                      <a:pt x="2181596" y="3279987"/>
                      <a:pt x="2170236" y="3283162"/>
                      <a:pt x="2171365" y="3291275"/>
                    </a:cubicBezTo>
                    <a:lnTo>
                      <a:pt x="2234371" y="3732389"/>
                    </a:lnTo>
                    <a:lnTo>
                      <a:pt x="2301752" y="4540885"/>
                    </a:lnTo>
                    <a:cubicBezTo>
                      <a:pt x="2302560" y="4550707"/>
                      <a:pt x="2299223" y="4560419"/>
                      <a:pt x="2292548" y="4567670"/>
                    </a:cubicBezTo>
                    <a:cubicBezTo>
                      <a:pt x="2285874" y="4574921"/>
                      <a:pt x="2276470" y="4579049"/>
                      <a:pt x="2266615" y="4579055"/>
                    </a:cubicBezTo>
                    <a:lnTo>
                      <a:pt x="2212781" y="4579055"/>
                    </a:lnTo>
                    <a:cubicBezTo>
                      <a:pt x="2143800" y="4579064"/>
                      <a:pt x="2084923" y="4529199"/>
                      <a:pt x="2073575" y="4461157"/>
                    </a:cubicBezTo>
                    <a:lnTo>
                      <a:pt x="1959205" y="3774158"/>
                    </a:lnTo>
                    <a:cubicBezTo>
                      <a:pt x="1957864" y="3766255"/>
                      <a:pt x="1946575" y="3766255"/>
                      <a:pt x="1945234" y="3774158"/>
                    </a:cubicBezTo>
                    <a:lnTo>
                      <a:pt x="1830793" y="4461157"/>
                    </a:lnTo>
                    <a:cubicBezTo>
                      <a:pt x="1819442" y="4529225"/>
                      <a:pt x="1760525" y="4579098"/>
                      <a:pt x="1691517" y="4579055"/>
                    </a:cubicBezTo>
                    <a:lnTo>
                      <a:pt x="1637683" y="4579055"/>
                    </a:lnTo>
                    <a:cubicBezTo>
                      <a:pt x="1627828" y="4579049"/>
                      <a:pt x="1618424" y="4574921"/>
                      <a:pt x="1611750" y="4567670"/>
                    </a:cubicBezTo>
                    <a:cubicBezTo>
                      <a:pt x="1605075" y="4560419"/>
                      <a:pt x="1601738" y="4550707"/>
                      <a:pt x="1602546" y="4540885"/>
                    </a:cubicBezTo>
                    <a:lnTo>
                      <a:pt x="1669927" y="3732389"/>
                    </a:lnTo>
                    <a:lnTo>
                      <a:pt x="1732933" y="3291275"/>
                    </a:lnTo>
                    <a:moveTo>
                      <a:pt x="3285649" y="2321278"/>
                    </a:moveTo>
                    <a:cubicBezTo>
                      <a:pt x="3168749" y="2321278"/>
                      <a:pt x="3073982" y="2416044"/>
                      <a:pt x="3073982" y="2532944"/>
                    </a:cubicBezTo>
                    <a:lnTo>
                      <a:pt x="3073982" y="2603500"/>
                    </a:lnTo>
                    <a:cubicBezTo>
                      <a:pt x="3073982" y="2720400"/>
                      <a:pt x="3168749" y="2815167"/>
                      <a:pt x="3285649" y="2815167"/>
                    </a:cubicBezTo>
                    <a:cubicBezTo>
                      <a:pt x="3402549" y="2815167"/>
                      <a:pt x="3497316" y="2720400"/>
                      <a:pt x="3497316" y="2603500"/>
                    </a:cubicBezTo>
                    <a:lnTo>
                      <a:pt x="3497316" y="2532944"/>
                    </a:lnTo>
                    <a:cubicBezTo>
                      <a:pt x="3497316" y="2416044"/>
                      <a:pt x="3402549" y="2321278"/>
                      <a:pt x="3285649" y="2321278"/>
                    </a:cubicBezTo>
                    <a:moveTo>
                      <a:pt x="3066433" y="3291275"/>
                    </a:moveTo>
                    <a:cubicBezTo>
                      <a:pt x="3067632" y="3283162"/>
                      <a:pt x="3056202" y="3279987"/>
                      <a:pt x="3053027" y="3287536"/>
                    </a:cubicBezTo>
                    <a:lnTo>
                      <a:pt x="2899005" y="3646875"/>
                    </a:lnTo>
                    <a:cubicBezTo>
                      <a:pt x="2876748" y="3698796"/>
                      <a:pt x="2825672" y="3732439"/>
                      <a:pt x="2769182" y="3732389"/>
                    </a:cubicBezTo>
                    <a:lnTo>
                      <a:pt x="2704130" y="3732389"/>
                    </a:lnTo>
                    <a:cubicBezTo>
                      <a:pt x="2692266" y="3732399"/>
                      <a:pt x="2681190" y="3726445"/>
                      <a:pt x="2674655" y="3716543"/>
                    </a:cubicBezTo>
                    <a:cubicBezTo>
                      <a:pt x="2668120" y="3706641"/>
                      <a:pt x="2667000" y="3694116"/>
                      <a:pt x="2671675" y="3683212"/>
                    </a:cubicBezTo>
                    <a:lnTo>
                      <a:pt x="2862316" y="3238500"/>
                    </a:lnTo>
                    <a:lnTo>
                      <a:pt x="2932448" y="3063099"/>
                    </a:lnTo>
                    <a:cubicBezTo>
                      <a:pt x="2975318" y="2955961"/>
                      <a:pt x="3079095" y="2885715"/>
                      <a:pt x="3194491" y="2885722"/>
                    </a:cubicBezTo>
                    <a:lnTo>
                      <a:pt x="3376807" y="2885722"/>
                    </a:lnTo>
                    <a:cubicBezTo>
                      <a:pt x="3492203" y="2885715"/>
                      <a:pt x="3595980" y="2955961"/>
                      <a:pt x="3638850" y="3063099"/>
                    </a:cubicBezTo>
                    <a:lnTo>
                      <a:pt x="3708982" y="3238500"/>
                    </a:lnTo>
                    <a:lnTo>
                      <a:pt x="3899553" y="3683212"/>
                    </a:lnTo>
                    <a:cubicBezTo>
                      <a:pt x="3904228" y="3694116"/>
                      <a:pt x="3903107" y="3706641"/>
                      <a:pt x="3896572" y="3716543"/>
                    </a:cubicBezTo>
                    <a:cubicBezTo>
                      <a:pt x="3890037" y="3726445"/>
                      <a:pt x="3878962" y="3732399"/>
                      <a:pt x="3867097" y="3732389"/>
                    </a:cubicBezTo>
                    <a:lnTo>
                      <a:pt x="3802045" y="3732389"/>
                    </a:lnTo>
                    <a:cubicBezTo>
                      <a:pt x="3745607" y="3732383"/>
                      <a:pt x="3694601" y="3698749"/>
                      <a:pt x="3672364" y="3646875"/>
                    </a:cubicBezTo>
                    <a:lnTo>
                      <a:pt x="3518341" y="3287536"/>
                    </a:lnTo>
                    <a:cubicBezTo>
                      <a:pt x="3515096" y="3279987"/>
                      <a:pt x="3503736" y="3283162"/>
                      <a:pt x="3504865" y="3291275"/>
                    </a:cubicBezTo>
                    <a:lnTo>
                      <a:pt x="3567871" y="3732389"/>
                    </a:lnTo>
                    <a:lnTo>
                      <a:pt x="3635252" y="4540885"/>
                    </a:lnTo>
                    <a:cubicBezTo>
                      <a:pt x="3636060" y="4550707"/>
                      <a:pt x="3632723" y="4560419"/>
                      <a:pt x="3626048" y="4567670"/>
                    </a:cubicBezTo>
                    <a:cubicBezTo>
                      <a:pt x="3619374" y="4574921"/>
                      <a:pt x="3609970" y="4579049"/>
                      <a:pt x="3600115" y="4579055"/>
                    </a:cubicBezTo>
                    <a:lnTo>
                      <a:pt x="3546281" y="4579055"/>
                    </a:lnTo>
                    <a:cubicBezTo>
                      <a:pt x="3477299" y="4579064"/>
                      <a:pt x="3418423" y="4529199"/>
                      <a:pt x="3407075" y="4461157"/>
                    </a:cubicBezTo>
                    <a:lnTo>
                      <a:pt x="3292704" y="3774158"/>
                    </a:lnTo>
                    <a:cubicBezTo>
                      <a:pt x="3291364" y="3766255"/>
                      <a:pt x="3280075" y="3766255"/>
                      <a:pt x="3278735" y="3774158"/>
                    </a:cubicBezTo>
                    <a:lnTo>
                      <a:pt x="3164293" y="4461157"/>
                    </a:lnTo>
                    <a:cubicBezTo>
                      <a:pt x="3152942" y="4529225"/>
                      <a:pt x="3094025" y="4579098"/>
                      <a:pt x="3025017" y="4579055"/>
                    </a:cubicBezTo>
                    <a:lnTo>
                      <a:pt x="2971183" y="4579055"/>
                    </a:lnTo>
                    <a:cubicBezTo>
                      <a:pt x="2961328" y="4579049"/>
                      <a:pt x="2951924" y="4574921"/>
                      <a:pt x="2945250" y="4567670"/>
                    </a:cubicBezTo>
                    <a:cubicBezTo>
                      <a:pt x="2938575" y="4560419"/>
                      <a:pt x="2935238" y="4550707"/>
                      <a:pt x="2936046" y="4540885"/>
                    </a:cubicBezTo>
                    <a:lnTo>
                      <a:pt x="3003427" y="3732389"/>
                    </a:lnTo>
                    <a:lnTo>
                      <a:pt x="3066433" y="3291275"/>
                    </a:lnTo>
                    <a:moveTo>
                      <a:pt x="4619149" y="2321278"/>
                    </a:moveTo>
                    <a:cubicBezTo>
                      <a:pt x="4502249" y="2321278"/>
                      <a:pt x="4407482" y="2416044"/>
                      <a:pt x="4407482" y="2532944"/>
                    </a:cubicBezTo>
                    <a:lnTo>
                      <a:pt x="4407482" y="2603500"/>
                    </a:lnTo>
                    <a:cubicBezTo>
                      <a:pt x="4407482" y="2720400"/>
                      <a:pt x="4502249" y="2815167"/>
                      <a:pt x="4619149" y="2815167"/>
                    </a:cubicBezTo>
                    <a:cubicBezTo>
                      <a:pt x="4736049" y="2815167"/>
                      <a:pt x="4830816" y="2720400"/>
                      <a:pt x="4830816" y="2603500"/>
                    </a:cubicBezTo>
                    <a:lnTo>
                      <a:pt x="4830816" y="2532944"/>
                    </a:lnTo>
                    <a:cubicBezTo>
                      <a:pt x="4830816" y="2416044"/>
                      <a:pt x="4736049" y="2321278"/>
                      <a:pt x="4619149" y="2321278"/>
                    </a:cubicBezTo>
                    <a:moveTo>
                      <a:pt x="4399933" y="3291275"/>
                    </a:moveTo>
                    <a:cubicBezTo>
                      <a:pt x="4401132" y="3283162"/>
                      <a:pt x="4389702" y="3279987"/>
                      <a:pt x="4386527" y="3287536"/>
                    </a:cubicBezTo>
                    <a:lnTo>
                      <a:pt x="4232504" y="3646875"/>
                    </a:lnTo>
                    <a:cubicBezTo>
                      <a:pt x="4210248" y="3698796"/>
                      <a:pt x="4159172" y="3732439"/>
                      <a:pt x="4102682" y="3732389"/>
                    </a:cubicBezTo>
                    <a:lnTo>
                      <a:pt x="4037630" y="3732389"/>
                    </a:lnTo>
                    <a:cubicBezTo>
                      <a:pt x="4025765" y="3732399"/>
                      <a:pt x="4014691" y="3726445"/>
                      <a:pt x="4008155" y="3716543"/>
                    </a:cubicBezTo>
                    <a:cubicBezTo>
                      <a:pt x="4001620" y="3706641"/>
                      <a:pt x="4000500" y="3694116"/>
                      <a:pt x="4005174" y="3683212"/>
                    </a:cubicBezTo>
                    <a:lnTo>
                      <a:pt x="4195816" y="3238500"/>
                    </a:lnTo>
                    <a:lnTo>
                      <a:pt x="4265948" y="3063099"/>
                    </a:lnTo>
                    <a:cubicBezTo>
                      <a:pt x="4308818" y="2955961"/>
                      <a:pt x="4412595" y="2885715"/>
                      <a:pt x="4527991" y="2885722"/>
                    </a:cubicBezTo>
                    <a:lnTo>
                      <a:pt x="4710307" y="2885722"/>
                    </a:lnTo>
                    <a:cubicBezTo>
                      <a:pt x="4825703" y="2885715"/>
                      <a:pt x="4929480" y="2955961"/>
                      <a:pt x="4972350" y="3063099"/>
                    </a:cubicBezTo>
                    <a:lnTo>
                      <a:pt x="5042482" y="3238500"/>
                    </a:lnTo>
                    <a:lnTo>
                      <a:pt x="5233053" y="3683212"/>
                    </a:lnTo>
                    <a:cubicBezTo>
                      <a:pt x="5237728" y="3694116"/>
                      <a:pt x="5236607" y="3706641"/>
                      <a:pt x="5230072" y="3716543"/>
                    </a:cubicBezTo>
                    <a:cubicBezTo>
                      <a:pt x="5223537" y="3726445"/>
                      <a:pt x="5212462" y="3732399"/>
                      <a:pt x="5200597" y="3732389"/>
                    </a:cubicBezTo>
                    <a:lnTo>
                      <a:pt x="5135545" y="3732389"/>
                    </a:lnTo>
                    <a:cubicBezTo>
                      <a:pt x="5079107" y="3732383"/>
                      <a:pt x="5028101" y="3698749"/>
                      <a:pt x="5005864" y="3646875"/>
                    </a:cubicBezTo>
                    <a:lnTo>
                      <a:pt x="4851841" y="3287536"/>
                    </a:lnTo>
                    <a:cubicBezTo>
                      <a:pt x="4848596" y="3279987"/>
                      <a:pt x="4837236" y="3283162"/>
                      <a:pt x="4838365" y="3291275"/>
                    </a:cubicBezTo>
                    <a:lnTo>
                      <a:pt x="4901371" y="3732389"/>
                    </a:lnTo>
                    <a:lnTo>
                      <a:pt x="4968752" y="4540885"/>
                    </a:lnTo>
                    <a:cubicBezTo>
                      <a:pt x="4969560" y="4550707"/>
                      <a:pt x="4966223" y="4560419"/>
                      <a:pt x="4959548" y="4567670"/>
                    </a:cubicBezTo>
                    <a:cubicBezTo>
                      <a:pt x="4952874" y="4574921"/>
                      <a:pt x="4943470" y="4579049"/>
                      <a:pt x="4933615" y="4579055"/>
                    </a:cubicBezTo>
                    <a:lnTo>
                      <a:pt x="4879781" y="4579055"/>
                    </a:lnTo>
                    <a:cubicBezTo>
                      <a:pt x="4810799" y="4579064"/>
                      <a:pt x="4751923" y="4529199"/>
                      <a:pt x="4740575" y="4461157"/>
                    </a:cubicBezTo>
                    <a:lnTo>
                      <a:pt x="4626204" y="3774158"/>
                    </a:lnTo>
                    <a:cubicBezTo>
                      <a:pt x="4624864" y="3766255"/>
                      <a:pt x="4613575" y="3766255"/>
                      <a:pt x="4612235" y="3774158"/>
                    </a:cubicBezTo>
                    <a:lnTo>
                      <a:pt x="4497794" y="4461157"/>
                    </a:lnTo>
                    <a:cubicBezTo>
                      <a:pt x="4486442" y="4529225"/>
                      <a:pt x="4427525" y="4579098"/>
                      <a:pt x="4358517" y="4579055"/>
                    </a:cubicBezTo>
                    <a:lnTo>
                      <a:pt x="4304683" y="4579055"/>
                    </a:lnTo>
                    <a:cubicBezTo>
                      <a:pt x="4294828" y="4579049"/>
                      <a:pt x="4285424" y="4574921"/>
                      <a:pt x="4278750" y="4567670"/>
                    </a:cubicBezTo>
                    <a:cubicBezTo>
                      <a:pt x="4272075" y="4560419"/>
                      <a:pt x="4268738" y="4550707"/>
                      <a:pt x="4269546" y="4540885"/>
                    </a:cubicBezTo>
                    <a:lnTo>
                      <a:pt x="4336927" y="3732389"/>
                    </a:lnTo>
                    <a:lnTo>
                      <a:pt x="4399933" y="3291275"/>
                    </a:lnTo>
                    <a:moveTo>
                      <a:pt x="5952649" y="2321278"/>
                    </a:moveTo>
                    <a:cubicBezTo>
                      <a:pt x="5835749" y="2321278"/>
                      <a:pt x="5740982" y="2416044"/>
                      <a:pt x="5740982" y="2532944"/>
                    </a:cubicBezTo>
                    <a:lnTo>
                      <a:pt x="5740982" y="2603500"/>
                    </a:lnTo>
                    <a:cubicBezTo>
                      <a:pt x="5740982" y="2720400"/>
                      <a:pt x="5835749" y="2815167"/>
                      <a:pt x="5952649" y="2815167"/>
                    </a:cubicBezTo>
                    <a:cubicBezTo>
                      <a:pt x="6069549" y="2815167"/>
                      <a:pt x="6164316" y="2720400"/>
                      <a:pt x="6164316" y="2603500"/>
                    </a:cubicBezTo>
                    <a:lnTo>
                      <a:pt x="6164316" y="2532944"/>
                    </a:lnTo>
                    <a:cubicBezTo>
                      <a:pt x="6164316" y="2416044"/>
                      <a:pt x="6069549" y="2321278"/>
                      <a:pt x="5952649" y="2321278"/>
                    </a:cubicBezTo>
                    <a:moveTo>
                      <a:pt x="5733433" y="3291275"/>
                    </a:moveTo>
                    <a:cubicBezTo>
                      <a:pt x="5734632" y="3283162"/>
                      <a:pt x="5723202" y="3279987"/>
                      <a:pt x="5720027" y="3287536"/>
                    </a:cubicBezTo>
                    <a:lnTo>
                      <a:pt x="5566004" y="3646875"/>
                    </a:lnTo>
                    <a:cubicBezTo>
                      <a:pt x="5543748" y="3698796"/>
                      <a:pt x="5492672" y="3732439"/>
                      <a:pt x="5436182" y="3732389"/>
                    </a:cubicBezTo>
                    <a:lnTo>
                      <a:pt x="5371130" y="3732389"/>
                    </a:lnTo>
                    <a:cubicBezTo>
                      <a:pt x="5359265" y="3732399"/>
                      <a:pt x="5348191" y="3726445"/>
                      <a:pt x="5341655" y="3716543"/>
                    </a:cubicBezTo>
                    <a:cubicBezTo>
                      <a:pt x="5335120" y="3706641"/>
                      <a:pt x="5334000" y="3694116"/>
                      <a:pt x="5338674" y="3683212"/>
                    </a:cubicBezTo>
                    <a:lnTo>
                      <a:pt x="5529316" y="3238500"/>
                    </a:lnTo>
                    <a:lnTo>
                      <a:pt x="5599448" y="3063099"/>
                    </a:lnTo>
                    <a:cubicBezTo>
                      <a:pt x="5642318" y="2955961"/>
                      <a:pt x="5746095" y="2885715"/>
                      <a:pt x="5861491" y="2885722"/>
                    </a:cubicBezTo>
                    <a:lnTo>
                      <a:pt x="6043807" y="2885722"/>
                    </a:lnTo>
                    <a:cubicBezTo>
                      <a:pt x="6159203" y="2885715"/>
                      <a:pt x="6262980" y="2955961"/>
                      <a:pt x="6305850" y="3063099"/>
                    </a:cubicBezTo>
                    <a:lnTo>
                      <a:pt x="6375982" y="3238500"/>
                    </a:lnTo>
                    <a:lnTo>
                      <a:pt x="6566553" y="3683212"/>
                    </a:lnTo>
                    <a:cubicBezTo>
                      <a:pt x="6571228" y="3694116"/>
                      <a:pt x="6570107" y="3706641"/>
                      <a:pt x="6563572" y="3716543"/>
                    </a:cubicBezTo>
                    <a:cubicBezTo>
                      <a:pt x="6557037" y="3726445"/>
                      <a:pt x="6545962" y="3732399"/>
                      <a:pt x="6534097" y="3732389"/>
                    </a:cubicBezTo>
                    <a:lnTo>
                      <a:pt x="6469045" y="3732389"/>
                    </a:lnTo>
                    <a:cubicBezTo>
                      <a:pt x="6412607" y="3732383"/>
                      <a:pt x="6361601" y="3698749"/>
                      <a:pt x="6339364" y="3646875"/>
                    </a:cubicBezTo>
                    <a:lnTo>
                      <a:pt x="6185341" y="3287536"/>
                    </a:lnTo>
                    <a:cubicBezTo>
                      <a:pt x="6182096" y="3279987"/>
                      <a:pt x="6170736" y="3283162"/>
                      <a:pt x="6171865" y="3291275"/>
                    </a:cubicBezTo>
                    <a:lnTo>
                      <a:pt x="6234871" y="3732389"/>
                    </a:lnTo>
                    <a:lnTo>
                      <a:pt x="6302252" y="4540885"/>
                    </a:lnTo>
                    <a:cubicBezTo>
                      <a:pt x="6303060" y="4550707"/>
                      <a:pt x="6299723" y="4560419"/>
                      <a:pt x="6293048" y="4567670"/>
                    </a:cubicBezTo>
                    <a:cubicBezTo>
                      <a:pt x="6286374" y="4574921"/>
                      <a:pt x="6276970" y="4579049"/>
                      <a:pt x="6267115" y="4579055"/>
                    </a:cubicBezTo>
                    <a:lnTo>
                      <a:pt x="6213281" y="4579055"/>
                    </a:lnTo>
                    <a:cubicBezTo>
                      <a:pt x="6144299" y="4579064"/>
                      <a:pt x="6085423" y="4529199"/>
                      <a:pt x="6074075" y="4461157"/>
                    </a:cubicBezTo>
                    <a:lnTo>
                      <a:pt x="5959704" y="3774158"/>
                    </a:lnTo>
                    <a:cubicBezTo>
                      <a:pt x="5958364" y="3766255"/>
                      <a:pt x="5947075" y="3766255"/>
                      <a:pt x="5945735" y="3774158"/>
                    </a:cubicBezTo>
                    <a:lnTo>
                      <a:pt x="5831294" y="4461157"/>
                    </a:lnTo>
                    <a:cubicBezTo>
                      <a:pt x="5819942" y="4529225"/>
                      <a:pt x="5761025" y="4579098"/>
                      <a:pt x="5692017" y="4579055"/>
                    </a:cubicBezTo>
                    <a:lnTo>
                      <a:pt x="5638183" y="4579055"/>
                    </a:lnTo>
                    <a:cubicBezTo>
                      <a:pt x="5628328" y="4579049"/>
                      <a:pt x="5618924" y="4574921"/>
                      <a:pt x="5612250" y="4567670"/>
                    </a:cubicBezTo>
                    <a:cubicBezTo>
                      <a:pt x="5605575" y="4560419"/>
                      <a:pt x="5602238" y="4550707"/>
                      <a:pt x="5603046" y="4540885"/>
                    </a:cubicBezTo>
                    <a:lnTo>
                      <a:pt x="5670427" y="3732389"/>
                    </a:lnTo>
                    <a:lnTo>
                      <a:pt x="5733433" y="3291275"/>
                    </a:lnTo>
                    <a:moveTo>
                      <a:pt x="7286149" y="2321278"/>
                    </a:moveTo>
                    <a:cubicBezTo>
                      <a:pt x="7169248" y="2321278"/>
                      <a:pt x="7074482" y="2416044"/>
                      <a:pt x="7074482" y="2532944"/>
                    </a:cubicBezTo>
                    <a:lnTo>
                      <a:pt x="7074482" y="2603500"/>
                    </a:lnTo>
                    <a:cubicBezTo>
                      <a:pt x="7074482" y="2720400"/>
                      <a:pt x="7169248" y="2815167"/>
                      <a:pt x="7286149" y="2815167"/>
                    </a:cubicBezTo>
                    <a:cubicBezTo>
                      <a:pt x="7403050" y="2815167"/>
                      <a:pt x="7497816" y="2720400"/>
                      <a:pt x="7497816" y="2603500"/>
                    </a:cubicBezTo>
                    <a:lnTo>
                      <a:pt x="7497816" y="2532944"/>
                    </a:lnTo>
                    <a:cubicBezTo>
                      <a:pt x="7497816" y="2416044"/>
                      <a:pt x="7403050" y="2321278"/>
                      <a:pt x="7286149" y="2321278"/>
                    </a:cubicBezTo>
                    <a:moveTo>
                      <a:pt x="7066933" y="3291275"/>
                    </a:moveTo>
                    <a:cubicBezTo>
                      <a:pt x="7068132" y="3283162"/>
                      <a:pt x="7056703" y="3279987"/>
                      <a:pt x="7053528" y="3287536"/>
                    </a:cubicBezTo>
                    <a:lnTo>
                      <a:pt x="6899504" y="3646875"/>
                    </a:lnTo>
                    <a:cubicBezTo>
                      <a:pt x="6877248" y="3698796"/>
                      <a:pt x="6826172" y="3732439"/>
                      <a:pt x="6769682" y="3732389"/>
                    </a:cubicBezTo>
                    <a:lnTo>
                      <a:pt x="6704630" y="3732389"/>
                    </a:lnTo>
                    <a:cubicBezTo>
                      <a:pt x="6692766" y="3732399"/>
                      <a:pt x="6681691" y="3726445"/>
                      <a:pt x="6675155" y="3716543"/>
                    </a:cubicBezTo>
                    <a:cubicBezTo>
                      <a:pt x="6668620" y="3706641"/>
                      <a:pt x="6667500" y="3694116"/>
                      <a:pt x="6672175" y="3683212"/>
                    </a:cubicBezTo>
                    <a:lnTo>
                      <a:pt x="6862816" y="3238500"/>
                    </a:lnTo>
                    <a:lnTo>
                      <a:pt x="6932948" y="3063099"/>
                    </a:lnTo>
                    <a:cubicBezTo>
                      <a:pt x="6975818" y="2955961"/>
                      <a:pt x="7079594" y="2885715"/>
                      <a:pt x="7194991" y="2885722"/>
                    </a:cubicBezTo>
                    <a:lnTo>
                      <a:pt x="7377307" y="2885722"/>
                    </a:lnTo>
                    <a:cubicBezTo>
                      <a:pt x="7492704" y="2885715"/>
                      <a:pt x="7596480" y="2955961"/>
                      <a:pt x="7639350" y="3063099"/>
                    </a:cubicBezTo>
                    <a:lnTo>
                      <a:pt x="7709482" y="3238500"/>
                    </a:lnTo>
                    <a:lnTo>
                      <a:pt x="7900053" y="3683212"/>
                    </a:lnTo>
                    <a:cubicBezTo>
                      <a:pt x="7904728" y="3694116"/>
                      <a:pt x="7903607" y="3706641"/>
                      <a:pt x="7897072" y="3716543"/>
                    </a:cubicBezTo>
                    <a:cubicBezTo>
                      <a:pt x="7890537" y="3726445"/>
                      <a:pt x="7879462" y="3732399"/>
                      <a:pt x="7867597" y="3732389"/>
                    </a:cubicBezTo>
                    <a:lnTo>
                      <a:pt x="7802545" y="3732389"/>
                    </a:lnTo>
                    <a:cubicBezTo>
                      <a:pt x="7746107" y="3732383"/>
                      <a:pt x="7695101" y="3698749"/>
                      <a:pt x="7672864" y="3646875"/>
                    </a:cubicBezTo>
                    <a:lnTo>
                      <a:pt x="7518841" y="3287536"/>
                    </a:lnTo>
                    <a:cubicBezTo>
                      <a:pt x="7515595" y="3279987"/>
                      <a:pt x="7504236" y="3283162"/>
                      <a:pt x="7505365" y="3291275"/>
                    </a:cubicBezTo>
                    <a:lnTo>
                      <a:pt x="7568371" y="3732389"/>
                    </a:lnTo>
                    <a:lnTo>
                      <a:pt x="7635752" y="4540885"/>
                    </a:lnTo>
                    <a:cubicBezTo>
                      <a:pt x="7636560" y="4550707"/>
                      <a:pt x="7633222" y="4560419"/>
                      <a:pt x="7626548" y="4567670"/>
                    </a:cubicBezTo>
                    <a:cubicBezTo>
                      <a:pt x="7619874" y="4574921"/>
                      <a:pt x="7610470" y="4579049"/>
                      <a:pt x="7600615" y="4579055"/>
                    </a:cubicBezTo>
                    <a:lnTo>
                      <a:pt x="7546781" y="4579055"/>
                    </a:lnTo>
                    <a:cubicBezTo>
                      <a:pt x="7477799" y="4579064"/>
                      <a:pt x="7418922" y="4529199"/>
                      <a:pt x="7407575" y="4461157"/>
                    </a:cubicBezTo>
                    <a:lnTo>
                      <a:pt x="7293204" y="3774158"/>
                    </a:lnTo>
                    <a:cubicBezTo>
                      <a:pt x="7291864" y="3766255"/>
                      <a:pt x="7280575" y="3766255"/>
                      <a:pt x="7279235" y="3774158"/>
                    </a:cubicBezTo>
                    <a:lnTo>
                      <a:pt x="7164794" y="4461157"/>
                    </a:lnTo>
                    <a:cubicBezTo>
                      <a:pt x="7153442" y="4529225"/>
                      <a:pt x="7094525" y="4579098"/>
                      <a:pt x="7025517" y="4579055"/>
                    </a:cubicBezTo>
                    <a:lnTo>
                      <a:pt x="6971683" y="4579055"/>
                    </a:lnTo>
                    <a:cubicBezTo>
                      <a:pt x="6961828" y="4579049"/>
                      <a:pt x="6952424" y="4574921"/>
                      <a:pt x="6945750" y="4567670"/>
                    </a:cubicBezTo>
                    <a:cubicBezTo>
                      <a:pt x="6939076" y="4560419"/>
                      <a:pt x="6935738" y="4550707"/>
                      <a:pt x="6936546" y="4540885"/>
                    </a:cubicBezTo>
                    <a:lnTo>
                      <a:pt x="7003927" y="3732389"/>
                    </a:lnTo>
                    <a:lnTo>
                      <a:pt x="7066933" y="3291275"/>
                    </a:lnTo>
                    <a:moveTo>
                      <a:pt x="8619649" y="2321278"/>
                    </a:moveTo>
                    <a:cubicBezTo>
                      <a:pt x="8502748" y="2321278"/>
                      <a:pt x="8407982" y="2416044"/>
                      <a:pt x="8407982" y="2532944"/>
                    </a:cubicBezTo>
                    <a:lnTo>
                      <a:pt x="8407982" y="2603500"/>
                    </a:lnTo>
                    <a:cubicBezTo>
                      <a:pt x="8407982" y="2720400"/>
                      <a:pt x="8502748" y="2815167"/>
                      <a:pt x="8619649" y="2815167"/>
                    </a:cubicBezTo>
                    <a:cubicBezTo>
                      <a:pt x="8736550" y="2815167"/>
                      <a:pt x="8831316" y="2720400"/>
                      <a:pt x="8831316" y="2603500"/>
                    </a:cubicBezTo>
                    <a:lnTo>
                      <a:pt x="8831316" y="2532944"/>
                    </a:lnTo>
                    <a:cubicBezTo>
                      <a:pt x="8831316" y="2416044"/>
                      <a:pt x="8736550" y="2321278"/>
                      <a:pt x="8619649" y="2321278"/>
                    </a:cubicBezTo>
                    <a:moveTo>
                      <a:pt x="8400433" y="3291275"/>
                    </a:moveTo>
                    <a:cubicBezTo>
                      <a:pt x="8401632" y="3283162"/>
                      <a:pt x="8390203" y="3279987"/>
                      <a:pt x="8387028" y="3287536"/>
                    </a:cubicBezTo>
                    <a:lnTo>
                      <a:pt x="8233004" y="3646875"/>
                    </a:lnTo>
                    <a:cubicBezTo>
                      <a:pt x="8210748" y="3698796"/>
                      <a:pt x="8159672" y="3732439"/>
                      <a:pt x="8103182" y="3732389"/>
                    </a:cubicBezTo>
                    <a:lnTo>
                      <a:pt x="8038130" y="3732389"/>
                    </a:lnTo>
                    <a:cubicBezTo>
                      <a:pt x="8026266" y="3732399"/>
                      <a:pt x="8015191" y="3726445"/>
                      <a:pt x="8008655" y="3716543"/>
                    </a:cubicBezTo>
                    <a:cubicBezTo>
                      <a:pt x="8002120" y="3706641"/>
                      <a:pt x="8001000" y="3694116"/>
                      <a:pt x="8005675" y="3683212"/>
                    </a:cubicBezTo>
                    <a:lnTo>
                      <a:pt x="8196316" y="3238500"/>
                    </a:lnTo>
                    <a:lnTo>
                      <a:pt x="8266448" y="3063099"/>
                    </a:lnTo>
                    <a:cubicBezTo>
                      <a:pt x="8309318" y="2955961"/>
                      <a:pt x="8413094" y="2885715"/>
                      <a:pt x="8528491" y="2885722"/>
                    </a:cubicBezTo>
                    <a:lnTo>
                      <a:pt x="8710807" y="2885722"/>
                    </a:lnTo>
                    <a:cubicBezTo>
                      <a:pt x="8826204" y="2885715"/>
                      <a:pt x="8929980" y="2955961"/>
                      <a:pt x="8972850" y="3063099"/>
                    </a:cubicBezTo>
                    <a:lnTo>
                      <a:pt x="9042982" y="3238500"/>
                    </a:lnTo>
                    <a:lnTo>
                      <a:pt x="9233553" y="3683212"/>
                    </a:lnTo>
                    <a:cubicBezTo>
                      <a:pt x="9238228" y="3694116"/>
                      <a:pt x="9237107" y="3706641"/>
                      <a:pt x="9230572" y="3716543"/>
                    </a:cubicBezTo>
                    <a:cubicBezTo>
                      <a:pt x="9224037" y="3726445"/>
                      <a:pt x="9212962" y="3732399"/>
                      <a:pt x="9201097" y="3732389"/>
                    </a:cubicBezTo>
                    <a:lnTo>
                      <a:pt x="9136045" y="3732389"/>
                    </a:lnTo>
                    <a:cubicBezTo>
                      <a:pt x="9079607" y="3732383"/>
                      <a:pt x="9028601" y="3698749"/>
                      <a:pt x="9006364" y="3646875"/>
                    </a:cubicBezTo>
                    <a:lnTo>
                      <a:pt x="8852341" y="3287536"/>
                    </a:lnTo>
                    <a:cubicBezTo>
                      <a:pt x="8849095" y="3279987"/>
                      <a:pt x="8837736" y="3283162"/>
                      <a:pt x="8838865" y="3291275"/>
                    </a:cubicBezTo>
                    <a:lnTo>
                      <a:pt x="8901871" y="3732389"/>
                    </a:lnTo>
                    <a:lnTo>
                      <a:pt x="8969252" y="4540885"/>
                    </a:lnTo>
                    <a:cubicBezTo>
                      <a:pt x="8970060" y="4550707"/>
                      <a:pt x="8966722" y="4560419"/>
                      <a:pt x="8960048" y="4567670"/>
                    </a:cubicBezTo>
                    <a:cubicBezTo>
                      <a:pt x="8953374" y="4574921"/>
                      <a:pt x="8943970" y="4579049"/>
                      <a:pt x="8934115" y="4579055"/>
                    </a:cubicBezTo>
                    <a:lnTo>
                      <a:pt x="8880281" y="4579055"/>
                    </a:lnTo>
                    <a:cubicBezTo>
                      <a:pt x="8811299" y="4579064"/>
                      <a:pt x="8752422" y="4529199"/>
                      <a:pt x="8741075" y="4461157"/>
                    </a:cubicBezTo>
                    <a:lnTo>
                      <a:pt x="8626704" y="3774158"/>
                    </a:lnTo>
                    <a:cubicBezTo>
                      <a:pt x="8625364" y="3766255"/>
                      <a:pt x="8614075" y="3766255"/>
                      <a:pt x="8612735" y="3774158"/>
                    </a:cubicBezTo>
                    <a:lnTo>
                      <a:pt x="8498294" y="4461157"/>
                    </a:lnTo>
                    <a:cubicBezTo>
                      <a:pt x="8486942" y="4529225"/>
                      <a:pt x="8428025" y="4579098"/>
                      <a:pt x="8359017" y="4579055"/>
                    </a:cubicBezTo>
                    <a:lnTo>
                      <a:pt x="8305183" y="4579055"/>
                    </a:lnTo>
                    <a:cubicBezTo>
                      <a:pt x="8295328" y="4579049"/>
                      <a:pt x="8285924" y="4574921"/>
                      <a:pt x="8279250" y="4567670"/>
                    </a:cubicBezTo>
                    <a:cubicBezTo>
                      <a:pt x="8272576" y="4560419"/>
                      <a:pt x="8269238" y="4550707"/>
                      <a:pt x="8270046" y="4540885"/>
                    </a:cubicBezTo>
                    <a:lnTo>
                      <a:pt x="8337427" y="3732389"/>
                    </a:lnTo>
                    <a:lnTo>
                      <a:pt x="8400433" y="3291275"/>
                    </a:lnTo>
                    <a:moveTo>
                      <a:pt x="9953149" y="2321278"/>
                    </a:moveTo>
                    <a:cubicBezTo>
                      <a:pt x="9836248" y="2321278"/>
                      <a:pt x="9741482" y="2416044"/>
                      <a:pt x="9741482" y="2532944"/>
                    </a:cubicBezTo>
                    <a:lnTo>
                      <a:pt x="9741482" y="2603500"/>
                    </a:lnTo>
                    <a:cubicBezTo>
                      <a:pt x="9741482" y="2720400"/>
                      <a:pt x="9836248" y="2815167"/>
                      <a:pt x="9953149" y="2815167"/>
                    </a:cubicBezTo>
                    <a:cubicBezTo>
                      <a:pt x="10070050" y="2815167"/>
                      <a:pt x="10164816" y="2720400"/>
                      <a:pt x="10164816" y="2603500"/>
                    </a:cubicBezTo>
                    <a:lnTo>
                      <a:pt x="10164816" y="2532944"/>
                    </a:lnTo>
                    <a:cubicBezTo>
                      <a:pt x="10164816" y="2416044"/>
                      <a:pt x="10070050" y="2321278"/>
                      <a:pt x="9953149" y="2321278"/>
                    </a:cubicBezTo>
                    <a:moveTo>
                      <a:pt x="9733933" y="3291275"/>
                    </a:moveTo>
                    <a:cubicBezTo>
                      <a:pt x="9735132" y="3283162"/>
                      <a:pt x="9723703" y="3279987"/>
                      <a:pt x="9720528" y="3287536"/>
                    </a:cubicBezTo>
                    <a:lnTo>
                      <a:pt x="9566504" y="3646875"/>
                    </a:lnTo>
                    <a:cubicBezTo>
                      <a:pt x="9544248" y="3698796"/>
                      <a:pt x="9493172" y="3732439"/>
                      <a:pt x="9436682" y="3732389"/>
                    </a:cubicBezTo>
                    <a:lnTo>
                      <a:pt x="9371630" y="3732389"/>
                    </a:lnTo>
                    <a:cubicBezTo>
                      <a:pt x="9359766" y="3732399"/>
                      <a:pt x="9348691" y="3726445"/>
                      <a:pt x="9342155" y="3716543"/>
                    </a:cubicBezTo>
                    <a:cubicBezTo>
                      <a:pt x="9335620" y="3706641"/>
                      <a:pt x="9334500" y="3694116"/>
                      <a:pt x="9339175" y="3683212"/>
                    </a:cubicBezTo>
                    <a:lnTo>
                      <a:pt x="9529816" y="3238500"/>
                    </a:lnTo>
                    <a:lnTo>
                      <a:pt x="9599948" y="3063099"/>
                    </a:lnTo>
                    <a:cubicBezTo>
                      <a:pt x="9642818" y="2955961"/>
                      <a:pt x="9746594" y="2885715"/>
                      <a:pt x="9861991" y="2885722"/>
                    </a:cubicBezTo>
                    <a:lnTo>
                      <a:pt x="10044307" y="2885722"/>
                    </a:lnTo>
                    <a:cubicBezTo>
                      <a:pt x="10159704" y="2885715"/>
                      <a:pt x="10263480" y="2955961"/>
                      <a:pt x="10306350" y="3063099"/>
                    </a:cubicBezTo>
                    <a:lnTo>
                      <a:pt x="10376482" y="3238500"/>
                    </a:lnTo>
                    <a:lnTo>
                      <a:pt x="10567053" y="3683212"/>
                    </a:lnTo>
                    <a:cubicBezTo>
                      <a:pt x="10571728" y="3694116"/>
                      <a:pt x="10570607" y="3706641"/>
                      <a:pt x="10564072" y="3716543"/>
                    </a:cubicBezTo>
                    <a:cubicBezTo>
                      <a:pt x="10557537" y="3726445"/>
                      <a:pt x="10546462" y="3732399"/>
                      <a:pt x="10534597" y="3732389"/>
                    </a:cubicBezTo>
                    <a:lnTo>
                      <a:pt x="10469545" y="3732389"/>
                    </a:lnTo>
                    <a:cubicBezTo>
                      <a:pt x="10413107" y="3732383"/>
                      <a:pt x="10362101" y="3698749"/>
                      <a:pt x="10339864" y="3646875"/>
                    </a:cubicBezTo>
                    <a:lnTo>
                      <a:pt x="10185841" y="3287536"/>
                    </a:lnTo>
                    <a:cubicBezTo>
                      <a:pt x="10182595" y="3279987"/>
                      <a:pt x="10171236" y="3283162"/>
                      <a:pt x="10172365" y="3291275"/>
                    </a:cubicBezTo>
                    <a:lnTo>
                      <a:pt x="10235371" y="3732389"/>
                    </a:lnTo>
                    <a:lnTo>
                      <a:pt x="10302752" y="4540885"/>
                    </a:lnTo>
                    <a:cubicBezTo>
                      <a:pt x="10303560" y="4550707"/>
                      <a:pt x="10300222" y="4560419"/>
                      <a:pt x="10293548" y="4567670"/>
                    </a:cubicBezTo>
                    <a:cubicBezTo>
                      <a:pt x="10286874" y="4574921"/>
                      <a:pt x="10277470" y="4579049"/>
                      <a:pt x="10267615" y="4579055"/>
                    </a:cubicBezTo>
                    <a:lnTo>
                      <a:pt x="10213781" y="4579055"/>
                    </a:lnTo>
                    <a:cubicBezTo>
                      <a:pt x="10144799" y="4579064"/>
                      <a:pt x="10085922" y="4529199"/>
                      <a:pt x="10074575" y="4461157"/>
                    </a:cubicBezTo>
                    <a:lnTo>
                      <a:pt x="9960204" y="3774158"/>
                    </a:lnTo>
                    <a:cubicBezTo>
                      <a:pt x="9958864" y="3766255"/>
                      <a:pt x="9947575" y="3766255"/>
                      <a:pt x="9946235" y="3774158"/>
                    </a:cubicBezTo>
                    <a:lnTo>
                      <a:pt x="9831794" y="4461157"/>
                    </a:lnTo>
                    <a:cubicBezTo>
                      <a:pt x="9820442" y="4529225"/>
                      <a:pt x="9761525" y="4579098"/>
                      <a:pt x="9692517" y="4579055"/>
                    </a:cubicBezTo>
                    <a:lnTo>
                      <a:pt x="9638683" y="4579055"/>
                    </a:lnTo>
                    <a:cubicBezTo>
                      <a:pt x="9628828" y="4579049"/>
                      <a:pt x="9619424" y="4574921"/>
                      <a:pt x="9612750" y="4567670"/>
                    </a:cubicBezTo>
                    <a:cubicBezTo>
                      <a:pt x="9606076" y="4560419"/>
                      <a:pt x="9602738" y="4550707"/>
                      <a:pt x="9603546" y="4540885"/>
                    </a:cubicBezTo>
                    <a:lnTo>
                      <a:pt x="9670927" y="3732389"/>
                    </a:lnTo>
                    <a:lnTo>
                      <a:pt x="9733933" y="3291275"/>
                    </a:lnTo>
                    <a:moveTo>
                      <a:pt x="618649" y="4642555"/>
                    </a:moveTo>
                    <a:cubicBezTo>
                      <a:pt x="501749" y="4642555"/>
                      <a:pt x="406982" y="4737322"/>
                      <a:pt x="406982" y="4854222"/>
                    </a:cubicBezTo>
                    <a:lnTo>
                      <a:pt x="406982" y="4924778"/>
                    </a:lnTo>
                    <a:cubicBezTo>
                      <a:pt x="406982" y="5041678"/>
                      <a:pt x="501749" y="5136445"/>
                      <a:pt x="618649" y="5136445"/>
                    </a:cubicBezTo>
                    <a:cubicBezTo>
                      <a:pt x="735549" y="5136445"/>
                      <a:pt x="830316" y="5041678"/>
                      <a:pt x="830316" y="4924778"/>
                    </a:cubicBezTo>
                    <a:lnTo>
                      <a:pt x="830316" y="4854222"/>
                    </a:lnTo>
                    <a:cubicBezTo>
                      <a:pt x="830316" y="4737322"/>
                      <a:pt x="735549" y="4642555"/>
                      <a:pt x="618649" y="4642555"/>
                    </a:cubicBezTo>
                    <a:moveTo>
                      <a:pt x="399433" y="5612553"/>
                    </a:moveTo>
                    <a:cubicBezTo>
                      <a:pt x="400632" y="5604439"/>
                      <a:pt x="389202" y="5601264"/>
                      <a:pt x="386027" y="5608814"/>
                    </a:cubicBezTo>
                    <a:lnTo>
                      <a:pt x="232005" y="5968153"/>
                    </a:lnTo>
                    <a:cubicBezTo>
                      <a:pt x="209748" y="6020074"/>
                      <a:pt x="158672" y="6053717"/>
                      <a:pt x="102182" y="6053667"/>
                    </a:cubicBezTo>
                    <a:lnTo>
                      <a:pt x="37130" y="6053667"/>
                    </a:lnTo>
                    <a:cubicBezTo>
                      <a:pt x="25266" y="6053677"/>
                      <a:pt x="14190" y="6047723"/>
                      <a:pt x="7655" y="6037821"/>
                    </a:cubicBezTo>
                    <a:cubicBezTo>
                      <a:pt x="1120" y="6027918"/>
                      <a:pt x="0" y="6015394"/>
                      <a:pt x="4675" y="6004489"/>
                    </a:cubicBezTo>
                    <a:lnTo>
                      <a:pt x="195316" y="5559778"/>
                    </a:lnTo>
                    <a:lnTo>
                      <a:pt x="265448" y="5384377"/>
                    </a:lnTo>
                    <a:cubicBezTo>
                      <a:pt x="308318" y="5277238"/>
                      <a:pt x="412094" y="5206992"/>
                      <a:pt x="527491" y="5207000"/>
                    </a:cubicBezTo>
                    <a:lnTo>
                      <a:pt x="709807" y="5207000"/>
                    </a:lnTo>
                    <a:cubicBezTo>
                      <a:pt x="825204" y="5206992"/>
                      <a:pt x="928980" y="5277238"/>
                      <a:pt x="971850" y="5384377"/>
                    </a:cubicBezTo>
                    <a:lnTo>
                      <a:pt x="1041982" y="5559778"/>
                    </a:lnTo>
                    <a:lnTo>
                      <a:pt x="1232553" y="6004489"/>
                    </a:lnTo>
                    <a:cubicBezTo>
                      <a:pt x="1237228" y="6015394"/>
                      <a:pt x="1236108" y="6027918"/>
                      <a:pt x="1229572" y="6037821"/>
                    </a:cubicBezTo>
                    <a:cubicBezTo>
                      <a:pt x="1223037" y="6047723"/>
                      <a:pt x="1211962" y="6053677"/>
                      <a:pt x="1200097" y="6053667"/>
                    </a:cubicBezTo>
                    <a:lnTo>
                      <a:pt x="1135045" y="6053667"/>
                    </a:lnTo>
                    <a:cubicBezTo>
                      <a:pt x="1078607" y="6053660"/>
                      <a:pt x="1027601" y="6020026"/>
                      <a:pt x="1005364" y="5968153"/>
                    </a:cubicBezTo>
                    <a:lnTo>
                      <a:pt x="851341" y="5608814"/>
                    </a:lnTo>
                    <a:cubicBezTo>
                      <a:pt x="848096" y="5601264"/>
                      <a:pt x="836736" y="5604439"/>
                      <a:pt x="837865" y="5612553"/>
                    </a:cubicBezTo>
                    <a:lnTo>
                      <a:pt x="900871" y="6053667"/>
                    </a:lnTo>
                    <a:lnTo>
                      <a:pt x="968252" y="6862163"/>
                    </a:lnTo>
                    <a:cubicBezTo>
                      <a:pt x="969060" y="6871984"/>
                      <a:pt x="965723" y="6881697"/>
                      <a:pt x="959048" y="6888948"/>
                    </a:cubicBezTo>
                    <a:cubicBezTo>
                      <a:pt x="952374" y="6896198"/>
                      <a:pt x="942970" y="6900327"/>
                      <a:pt x="933115" y="6900333"/>
                    </a:cubicBezTo>
                    <a:lnTo>
                      <a:pt x="879281" y="6900333"/>
                    </a:lnTo>
                    <a:cubicBezTo>
                      <a:pt x="810300" y="6900342"/>
                      <a:pt x="751423" y="6850477"/>
                      <a:pt x="740075" y="6782435"/>
                    </a:cubicBezTo>
                    <a:lnTo>
                      <a:pt x="625705" y="6095436"/>
                    </a:lnTo>
                    <a:cubicBezTo>
                      <a:pt x="624364" y="6087533"/>
                      <a:pt x="613075" y="6087533"/>
                      <a:pt x="611735" y="6095436"/>
                    </a:cubicBezTo>
                    <a:lnTo>
                      <a:pt x="497293" y="6782435"/>
                    </a:lnTo>
                    <a:cubicBezTo>
                      <a:pt x="485942" y="6850504"/>
                      <a:pt x="427025" y="6900376"/>
                      <a:pt x="358017" y="6900333"/>
                    </a:cubicBezTo>
                    <a:lnTo>
                      <a:pt x="304183" y="6900333"/>
                    </a:lnTo>
                    <a:cubicBezTo>
                      <a:pt x="294328" y="6900327"/>
                      <a:pt x="284924" y="6896198"/>
                      <a:pt x="278250" y="6888948"/>
                    </a:cubicBezTo>
                    <a:cubicBezTo>
                      <a:pt x="271575" y="6881697"/>
                      <a:pt x="268238" y="6871984"/>
                      <a:pt x="269046" y="6862163"/>
                    </a:cubicBezTo>
                    <a:lnTo>
                      <a:pt x="336427" y="6053667"/>
                    </a:lnTo>
                    <a:lnTo>
                      <a:pt x="399433" y="5612553"/>
                    </a:lnTo>
                    <a:moveTo>
                      <a:pt x="1952149" y="4642555"/>
                    </a:moveTo>
                    <a:cubicBezTo>
                      <a:pt x="1835249" y="4642555"/>
                      <a:pt x="1740482" y="4737322"/>
                      <a:pt x="1740482" y="4854222"/>
                    </a:cubicBezTo>
                    <a:lnTo>
                      <a:pt x="1740482" y="4924778"/>
                    </a:lnTo>
                    <a:cubicBezTo>
                      <a:pt x="1740482" y="5041678"/>
                      <a:pt x="1835249" y="5136445"/>
                      <a:pt x="1952149" y="5136445"/>
                    </a:cubicBezTo>
                    <a:cubicBezTo>
                      <a:pt x="2069049" y="5136445"/>
                      <a:pt x="2163816" y="5041678"/>
                      <a:pt x="2163816" y="4924778"/>
                    </a:cubicBezTo>
                    <a:lnTo>
                      <a:pt x="2163816" y="4854222"/>
                    </a:lnTo>
                    <a:cubicBezTo>
                      <a:pt x="2163816" y="4737322"/>
                      <a:pt x="2069049" y="4642555"/>
                      <a:pt x="1952149" y="4642555"/>
                    </a:cubicBezTo>
                    <a:moveTo>
                      <a:pt x="1732933" y="5612553"/>
                    </a:moveTo>
                    <a:cubicBezTo>
                      <a:pt x="1734132" y="5604439"/>
                      <a:pt x="1722702" y="5601264"/>
                      <a:pt x="1719527" y="5608814"/>
                    </a:cubicBezTo>
                    <a:lnTo>
                      <a:pt x="1565505" y="5968153"/>
                    </a:lnTo>
                    <a:cubicBezTo>
                      <a:pt x="1543248" y="6020074"/>
                      <a:pt x="1492172" y="6053717"/>
                      <a:pt x="1435682" y="6053667"/>
                    </a:cubicBezTo>
                    <a:lnTo>
                      <a:pt x="1370630" y="6053667"/>
                    </a:lnTo>
                    <a:cubicBezTo>
                      <a:pt x="1358766" y="6053677"/>
                      <a:pt x="1347690" y="6047723"/>
                      <a:pt x="1341155" y="6037821"/>
                    </a:cubicBezTo>
                    <a:cubicBezTo>
                      <a:pt x="1334620" y="6027918"/>
                      <a:pt x="1333500" y="6015394"/>
                      <a:pt x="1338175" y="6004489"/>
                    </a:cubicBezTo>
                    <a:lnTo>
                      <a:pt x="1528816" y="5559778"/>
                    </a:lnTo>
                    <a:lnTo>
                      <a:pt x="1598948" y="5384377"/>
                    </a:lnTo>
                    <a:cubicBezTo>
                      <a:pt x="1641818" y="5277238"/>
                      <a:pt x="1745595" y="5206992"/>
                      <a:pt x="1860991" y="5207000"/>
                    </a:cubicBezTo>
                    <a:lnTo>
                      <a:pt x="2043307" y="5207000"/>
                    </a:lnTo>
                    <a:cubicBezTo>
                      <a:pt x="2158703" y="5206992"/>
                      <a:pt x="2262480" y="5277238"/>
                      <a:pt x="2305350" y="5384377"/>
                    </a:cubicBezTo>
                    <a:lnTo>
                      <a:pt x="2375482" y="5559778"/>
                    </a:lnTo>
                    <a:lnTo>
                      <a:pt x="2566053" y="6004489"/>
                    </a:lnTo>
                    <a:cubicBezTo>
                      <a:pt x="2570728" y="6015394"/>
                      <a:pt x="2569608" y="6027918"/>
                      <a:pt x="2563072" y="6037821"/>
                    </a:cubicBezTo>
                    <a:cubicBezTo>
                      <a:pt x="2556537" y="6047723"/>
                      <a:pt x="2545462" y="6053677"/>
                      <a:pt x="2533597" y="6053667"/>
                    </a:cubicBezTo>
                    <a:lnTo>
                      <a:pt x="2468545" y="6053667"/>
                    </a:lnTo>
                    <a:cubicBezTo>
                      <a:pt x="2412107" y="6053660"/>
                      <a:pt x="2361101" y="6020026"/>
                      <a:pt x="2338864" y="5968153"/>
                    </a:cubicBezTo>
                    <a:lnTo>
                      <a:pt x="2184841" y="5608814"/>
                    </a:lnTo>
                    <a:cubicBezTo>
                      <a:pt x="2181596" y="5601264"/>
                      <a:pt x="2170236" y="5604439"/>
                      <a:pt x="2171365" y="5612553"/>
                    </a:cubicBezTo>
                    <a:lnTo>
                      <a:pt x="2234371" y="6053667"/>
                    </a:lnTo>
                    <a:lnTo>
                      <a:pt x="2301752" y="6862163"/>
                    </a:lnTo>
                    <a:cubicBezTo>
                      <a:pt x="2302560" y="6871984"/>
                      <a:pt x="2299223" y="6881697"/>
                      <a:pt x="2292548" y="6888948"/>
                    </a:cubicBezTo>
                    <a:cubicBezTo>
                      <a:pt x="2285874" y="6896198"/>
                      <a:pt x="2276470" y="6900327"/>
                      <a:pt x="2266615" y="6900333"/>
                    </a:cubicBezTo>
                    <a:lnTo>
                      <a:pt x="2212781" y="6900333"/>
                    </a:lnTo>
                    <a:cubicBezTo>
                      <a:pt x="2143800" y="6900342"/>
                      <a:pt x="2084923" y="6850477"/>
                      <a:pt x="2073575" y="6782435"/>
                    </a:cubicBezTo>
                    <a:lnTo>
                      <a:pt x="1959205" y="6095436"/>
                    </a:lnTo>
                    <a:cubicBezTo>
                      <a:pt x="1957864" y="6087533"/>
                      <a:pt x="1946575" y="6087533"/>
                      <a:pt x="1945234" y="6095436"/>
                    </a:cubicBezTo>
                    <a:lnTo>
                      <a:pt x="1830793" y="6782435"/>
                    </a:lnTo>
                    <a:cubicBezTo>
                      <a:pt x="1819442" y="6850504"/>
                      <a:pt x="1760525" y="6900376"/>
                      <a:pt x="1691517" y="6900333"/>
                    </a:cubicBezTo>
                    <a:lnTo>
                      <a:pt x="1637683" y="6900333"/>
                    </a:lnTo>
                    <a:cubicBezTo>
                      <a:pt x="1627828" y="6900327"/>
                      <a:pt x="1618424" y="6896198"/>
                      <a:pt x="1611750" y="6888948"/>
                    </a:cubicBezTo>
                    <a:cubicBezTo>
                      <a:pt x="1605075" y="6881697"/>
                      <a:pt x="1601738" y="6871984"/>
                      <a:pt x="1602546" y="6862163"/>
                    </a:cubicBezTo>
                    <a:lnTo>
                      <a:pt x="1669927" y="6053667"/>
                    </a:lnTo>
                    <a:lnTo>
                      <a:pt x="1732933" y="5612553"/>
                    </a:lnTo>
                    <a:moveTo>
                      <a:pt x="3285649" y="4642555"/>
                    </a:moveTo>
                    <a:cubicBezTo>
                      <a:pt x="3168749" y="4642555"/>
                      <a:pt x="3073982" y="4737322"/>
                      <a:pt x="3073982" y="4854222"/>
                    </a:cubicBezTo>
                    <a:lnTo>
                      <a:pt x="3073982" y="4924778"/>
                    </a:lnTo>
                    <a:cubicBezTo>
                      <a:pt x="3073982" y="5041678"/>
                      <a:pt x="3168749" y="5136445"/>
                      <a:pt x="3285649" y="5136445"/>
                    </a:cubicBezTo>
                    <a:cubicBezTo>
                      <a:pt x="3402549" y="5136445"/>
                      <a:pt x="3497316" y="5041678"/>
                      <a:pt x="3497316" y="4924778"/>
                    </a:cubicBezTo>
                    <a:lnTo>
                      <a:pt x="3497316" y="4854222"/>
                    </a:lnTo>
                    <a:cubicBezTo>
                      <a:pt x="3497316" y="4737322"/>
                      <a:pt x="3402549" y="4642555"/>
                      <a:pt x="3285649" y="4642555"/>
                    </a:cubicBezTo>
                    <a:moveTo>
                      <a:pt x="3066433" y="5612553"/>
                    </a:moveTo>
                    <a:cubicBezTo>
                      <a:pt x="3067632" y="5604439"/>
                      <a:pt x="3056202" y="5601264"/>
                      <a:pt x="3053027" y="5608814"/>
                    </a:cubicBezTo>
                    <a:lnTo>
                      <a:pt x="2899005" y="5968153"/>
                    </a:lnTo>
                    <a:cubicBezTo>
                      <a:pt x="2876748" y="6020074"/>
                      <a:pt x="2825672" y="6053717"/>
                      <a:pt x="2769182" y="6053667"/>
                    </a:cubicBezTo>
                    <a:lnTo>
                      <a:pt x="2704130" y="6053667"/>
                    </a:lnTo>
                    <a:cubicBezTo>
                      <a:pt x="2692266" y="6053677"/>
                      <a:pt x="2681190" y="6047723"/>
                      <a:pt x="2674655" y="6037821"/>
                    </a:cubicBezTo>
                    <a:cubicBezTo>
                      <a:pt x="2668120" y="6027918"/>
                      <a:pt x="2667000" y="6015394"/>
                      <a:pt x="2671675" y="6004489"/>
                    </a:cubicBezTo>
                    <a:lnTo>
                      <a:pt x="2862316" y="5559778"/>
                    </a:lnTo>
                    <a:lnTo>
                      <a:pt x="2932448" y="5384377"/>
                    </a:lnTo>
                    <a:cubicBezTo>
                      <a:pt x="2975318" y="5277238"/>
                      <a:pt x="3079095" y="5206992"/>
                      <a:pt x="3194491" y="5207000"/>
                    </a:cubicBezTo>
                    <a:lnTo>
                      <a:pt x="3376807" y="5207000"/>
                    </a:lnTo>
                    <a:cubicBezTo>
                      <a:pt x="3492203" y="5206992"/>
                      <a:pt x="3595980" y="5277238"/>
                      <a:pt x="3638850" y="5384377"/>
                    </a:cubicBezTo>
                    <a:lnTo>
                      <a:pt x="3708982" y="5559778"/>
                    </a:lnTo>
                    <a:lnTo>
                      <a:pt x="3899553" y="6004489"/>
                    </a:lnTo>
                    <a:cubicBezTo>
                      <a:pt x="3904228" y="6015394"/>
                      <a:pt x="3903107" y="6027918"/>
                      <a:pt x="3896572" y="6037821"/>
                    </a:cubicBezTo>
                    <a:cubicBezTo>
                      <a:pt x="3890037" y="6047723"/>
                      <a:pt x="3878962" y="6053677"/>
                      <a:pt x="3867097" y="6053667"/>
                    </a:cubicBezTo>
                    <a:lnTo>
                      <a:pt x="3802045" y="6053667"/>
                    </a:lnTo>
                    <a:cubicBezTo>
                      <a:pt x="3745607" y="6053660"/>
                      <a:pt x="3694601" y="6020026"/>
                      <a:pt x="3672364" y="5968153"/>
                    </a:cubicBezTo>
                    <a:lnTo>
                      <a:pt x="3518341" y="5608814"/>
                    </a:lnTo>
                    <a:cubicBezTo>
                      <a:pt x="3515096" y="5601264"/>
                      <a:pt x="3503736" y="5604439"/>
                      <a:pt x="3504865" y="5612553"/>
                    </a:cubicBezTo>
                    <a:lnTo>
                      <a:pt x="3567871" y="6053667"/>
                    </a:lnTo>
                    <a:lnTo>
                      <a:pt x="3635252" y="6862163"/>
                    </a:lnTo>
                    <a:cubicBezTo>
                      <a:pt x="3636060" y="6871984"/>
                      <a:pt x="3632723" y="6881697"/>
                      <a:pt x="3626048" y="6888948"/>
                    </a:cubicBezTo>
                    <a:cubicBezTo>
                      <a:pt x="3619374" y="6896198"/>
                      <a:pt x="3609970" y="6900327"/>
                      <a:pt x="3600115" y="6900333"/>
                    </a:cubicBezTo>
                    <a:lnTo>
                      <a:pt x="3546281" y="6900333"/>
                    </a:lnTo>
                    <a:cubicBezTo>
                      <a:pt x="3477299" y="6900342"/>
                      <a:pt x="3418423" y="6850477"/>
                      <a:pt x="3407075" y="6782435"/>
                    </a:cubicBezTo>
                    <a:lnTo>
                      <a:pt x="3292704" y="6095436"/>
                    </a:lnTo>
                    <a:cubicBezTo>
                      <a:pt x="3291364" y="6087533"/>
                      <a:pt x="3280075" y="6087533"/>
                      <a:pt x="3278735" y="6095436"/>
                    </a:cubicBezTo>
                    <a:lnTo>
                      <a:pt x="3164293" y="6782435"/>
                    </a:lnTo>
                    <a:cubicBezTo>
                      <a:pt x="3152942" y="6850504"/>
                      <a:pt x="3094025" y="6900376"/>
                      <a:pt x="3025017" y="6900333"/>
                    </a:cubicBezTo>
                    <a:lnTo>
                      <a:pt x="2971183" y="6900333"/>
                    </a:lnTo>
                    <a:cubicBezTo>
                      <a:pt x="2961328" y="6900327"/>
                      <a:pt x="2951924" y="6896198"/>
                      <a:pt x="2945250" y="6888948"/>
                    </a:cubicBezTo>
                    <a:cubicBezTo>
                      <a:pt x="2938575" y="6881697"/>
                      <a:pt x="2935238" y="6871984"/>
                      <a:pt x="2936046" y="6862163"/>
                    </a:cubicBezTo>
                    <a:lnTo>
                      <a:pt x="3003427" y="6053667"/>
                    </a:lnTo>
                    <a:lnTo>
                      <a:pt x="3066433" y="5612553"/>
                    </a:lnTo>
                    <a:moveTo>
                      <a:pt x="4619149" y="4642555"/>
                    </a:moveTo>
                    <a:cubicBezTo>
                      <a:pt x="4502249" y="4642555"/>
                      <a:pt x="4407482" y="4737322"/>
                      <a:pt x="4407482" y="4854222"/>
                    </a:cubicBezTo>
                    <a:lnTo>
                      <a:pt x="4407482" y="4924778"/>
                    </a:lnTo>
                    <a:cubicBezTo>
                      <a:pt x="4407482" y="5041678"/>
                      <a:pt x="4502249" y="5136445"/>
                      <a:pt x="4619149" y="5136445"/>
                    </a:cubicBezTo>
                    <a:cubicBezTo>
                      <a:pt x="4736049" y="5136445"/>
                      <a:pt x="4830816" y="5041678"/>
                      <a:pt x="4830816" y="4924778"/>
                    </a:cubicBezTo>
                    <a:lnTo>
                      <a:pt x="4830816" y="4854222"/>
                    </a:lnTo>
                    <a:cubicBezTo>
                      <a:pt x="4830816" y="4737322"/>
                      <a:pt x="4736049" y="4642555"/>
                      <a:pt x="4619149" y="4642555"/>
                    </a:cubicBezTo>
                    <a:moveTo>
                      <a:pt x="4399933" y="5612553"/>
                    </a:moveTo>
                    <a:cubicBezTo>
                      <a:pt x="4401132" y="5604439"/>
                      <a:pt x="4389702" y="5601264"/>
                      <a:pt x="4386527" y="5608814"/>
                    </a:cubicBezTo>
                    <a:lnTo>
                      <a:pt x="4232504" y="5968153"/>
                    </a:lnTo>
                    <a:cubicBezTo>
                      <a:pt x="4210248" y="6020074"/>
                      <a:pt x="4159172" y="6053717"/>
                      <a:pt x="4102682" y="6053667"/>
                    </a:cubicBezTo>
                    <a:lnTo>
                      <a:pt x="4037630" y="6053667"/>
                    </a:lnTo>
                    <a:cubicBezTo>
                      <a:pt x="4025765" y="6053677"/>
                      <a:pt x="4014691" y="6047723"/>
                      <a:pt x="4008155" y="6037821"/>
                    </a:cubicBezTo>
                    <a:cubicBezTo>
                      <a:pt x="4001620" y="6027918"/>
                      <a:pt x="4000500" y="6015394"/>
                      <a:pt x="4005174" y="6004489"/>
                    </a:cubicBezTo>
                    <a:lnTo>
                      <a:pt x="4195816" y="5559778"/>
                    </a:lnTo>
                    <a:lnTo>
                      <a:pt x="4265948" y="5384377"/>
                    </a:lnTo>
                    <a:cubicBezTo>
                      <a:pt x="4308818" y="5277238"/>
                      <a:pt x="4412595" y="5206992"/>
                      <a:pt x="4527991" y="5207000"/>
                    </a:cubicBezTo>
                    <a:lnTo>
                      <a:pt x="4710307" y="5207000"/>
                    </a:lnTo>
                    <a:cubicBezTo>
                      <a:pt x="4825703" y="5206992"/>
                      <a:pt x="4929480" y="5277238"/>
                      <a:pt x="4972350" y="5384377"/>
                    </a:cubicBezTo>
                    <a:lnTo>
                      <a:pt x="5042482" y="5559778"/>
                    </a:lnTo>
                    <a:lnTo>
                      <a:pt x="5233053" y="6004489"/>
                    </a:lnTo>
                    <a:cubicBezTo>
                      <a:pt x="5237728" y="6015394"/>
                      <a:pt x="5236607" y="6027918"/>
                      <a:pt x="5230072" y="6037821"/>
                    </a:cubicBezTo>
                    <a:cubicBezTo>
                      <a:pt x="5223537" y="6047723"/>
                      <a:pt x="5212462" y="6053677"/>
                      <a:pt x="5200597" y="6053667"/>
                    </a:cubicBezTo>
                    <a:lnTo>
                      <a:pt x="5135545" y="6053667"/>
                    </a:lnTo>
                    <a:cubicBezTo>
                      <a:pt x="5079107" y="6053660"/>
                      <a:pt x="5028101" y="6020026"/>
                      <a:pt x="5005864" y="5968153"/>
                    </a:cubicBezTo>
                    <a:lnTo>
                      <a:pt x="4851841" y="5608814"/>
                    </a:lnTo>
                    <a:cubicBezTo>
                      <a:pt x="4848596" y="5601264"/>
                      <a:pt x="4837236" y="5604439"/>
                      <a:pt x="4838365" y="5612553"/>
                    </a:cubicBezTo>
                    <a:lnTo>
                      <a:pt x="4901371" y="6053667"/>
                    </a:lnTo>
                    <a:lnTo>
                      <a:pt x="4968752" y="6862163"/>
                    </a:lnTo>
                    <a:cubicBezTo>
                      <a:pt x="4969560" y="6871984"/>
                      <a:pt x="4966223" y="6881697"/>
                      <a:pt x="4959548" y="6888948"/>
                    </a:cubicBezTo>
                    <a:cubicBezTo>
                      <a:pt x="4952874" y="6896198"/>
                      <a:pt x="4943470" y="6900327"/>
                      <a:pt x="4933615" y="6900333"/>
                    </a:cubicBezTo>
                    <a:lnTo>
                      <a:pt x="4879781" y="6900333"/>
                    </a:lnTo>
                    <a:cubicBezTo>
                      <a:pt x="4810799" y="6900342"/>
                      <a:pt x="4751923" y="6850477"/>
                      <a:pt x="4740575" y="6782435"/>
                    </a:cubicBezTo>
                    <a:lnTo>
                      <a:pt x="4626204" y="6095436"/>
                    </a:lnTo>
                    <a:cubicBezTo>
                      <a:pt x="4624864" y="6087533"/>
                      <a:pt x="4613575" y="6087533"/>
                      <a:pt x="4612235" y="6095436"/>
                    </a:cubicBezTo>
                    <a:lnTo>
                      <a:pt x="4497794" y="6782435"/>
                    </a:lnTo>
                    <a:cubicBezTo>
                      <a:pt x="4486442" y="6850504"/>
                      <a:pt x="4427525" y="6900376"/>
                      <a:pt x="4358517" y="6900333"/>
                    </a:cubicBezTo>
                    <a:lnTo>
                      <a:pt x="4304683" y="6900333"/>
                    </a:lnTo>
                    <a:cubicBezTo>
                      <a:pt x="4294828" y="6900327"/>
                      <a:pt x="4285424" y="6896198"/>
                      <a:pt x="4278750" y="6888948"/>
                    </a:cubicBezTo>
                    <a:cubicBezTo>
                      <a:pt x="4272075" y="6881697"/>
                      <a:pt x="4268738" y="6871984"/>
                      <a:pt x="4269546" y="6862163"/>
                    </a:cubicBezTo>
                    <a:lnTo>
                      <a:pt x="4336927" y="6053667"/>
                    </a:lnTo>
                    <a:lnTo>
                      <a:pt x="4399933" y="5612553"/>
                    </a:lnTo>
                    <a:moveTo>
                      <a:pt x="5952649" y="4642555"/>
                    </a:moveTo>
                    <a:cubicBezTo>
                      <a:pt x="5835749" y="4642555"/>
                      <a:pt x="5740982" y="4737322"/>
                      <a:pt x="5740982" y="4854222"/>
                    </a:cubicBezTo>
                    <a:lnTo>
                      <a:pt x="5740982" y="4924778"/>
                    </a:lnTo>
                    <a:cubicBezTo>
                      <a:pt x="5740982" y="5041678"/>
                      <a:pt x="5835749" y="5136445"/>
                      <a:pt x="5952649" y="5136445"/>
                    </a:cubicBezTo>
                    <a:cubicBezTo>
                      <a:pt x="6069549" y="5136445"/>
                      <a:pt x="6164316" y="5041678"/>
                      <a:pt x="6164316" y="4924778"/>
                    </a:cubicBezTo>
                    <a:lnTo>
                      <a:pt x="6164316" y="4854222"/>
                    </a:lnTo>
                    <a:cubicBezTo>
                      <a:pt x="6164316" y="4737322"/>
                      <a:pt x="6069549" y="4642555"/>
                      <a:pt x="5952649" y="4642555"/>
                    </a:cubicBezTo>
                    <a:moveTo>
                      <a:pt x="5733433" y="5612553"/>
                    </a:moveTo>
                    <a:cubicBezTo>
                      <a:pt x="5734632" y="5604439"/>
                      <a:pt x="5723202" y="5601264"/>
                      <a:pt x="5720027" y="5608814"/>
                    </a:cubicBezTo>
                    <a:lnTo>
                      <a:pt x="5566004" y="5968153"/>
                    </a:lnTo>
                    <a:cubicBezTo>
                      <a:pt x="5543748" y="6020074"/>
                      <a:pt x="5492672" y="6053717"/>
                      <a:pt x="5436182" y="6053667"/>
                    </a:cubicBezTo>
                    <a:lnTo>
                      <a:pt x="5371130" y="6053667"/>
                    </a:lnTo>
                    <a:cubicBezTo>
                      <a:pt x="5359265" y="6053677"/>
                      <a:pt x="5348191" y="6047723"/>
                      <a:pt x="5341655" y="6037821"/>
                    </a:cubicBezTo>
                    <a:cubicBezTo>
                      <a:pt x="5335120" y="6027918"/>
                      <a:pt x="5334000" y="6015394"/>
                      <a:pt x="5338674" y="6004489"/>
                    </a:cubicBezTo>
                    <a:lnTo>
                      <a:pt x="5529316" y="5559778"/>
                    </a:lnTo>
                    <a:lnTo>
                      <a:pt x="5599448" y="5384377"/>
                    </a:lnTo>
                    <a:cubicBezTo>
                      <a:pt x="5642318" y="5277238"/>
                      <a:pt x="5746095" y="5206992"/>
                      <a:pt x="5861491" y="5207000"/>
                    </a:cubicBezTo>
                    <a:lnTo>
                      <a:pt x="6043807" y="5207000"/>
                    </a:lnTo>
                    <a:cubicBezTo>
                      <a:pt x="6159203" y="5206992"/>
                      <a:pt x="6262980" y="5277238"/>
                      <a:pt x="6305850" y="5384377"/>
                    </a:cubicBezTo>
                    <a:lnTo>
                      <a:pt x="6375982" y="5559778"/>
                    </a:lnTo>
                    <a:lnTo>
                      <a:pt x="6566553" y="6004489"/>
                    </a:lnTo>
                    <a:cubicBezTo>
                      <a:pt x="6571228" y="6015394"/>
                      <a:pt x="6570107" y="6027918"/>
                      <a:pt x="6563572" y="6037821"/>
                    </a:cubicBezTo>
                    <a:cubicBezTo>
                      <a:pt x="6557037" y="6047723"/>
                      <a:pt x="6545962" y="6053677"/>
                      <a:pt x="6534097" y="6053667"/>
                    </a:cubicBezTo>
                    <a:lnTo>
                      <a:pt x="6469045" y="6053667"/>
                    </a:lnTo>
                    <a:cubicBezTo>
                      <a:pt x="6412607" y="6053660"/>
                      <a:pt x="6361601" y="6020026"/>
                      <a:pt x="6339364" y="5968153"/>
                    </a:cubicBezTo>
                    <a:lnTo>
                      <a:pt x="6185341" y="5608814"/>
                    </a:lnTo>
                    <a:cubicBezTo>
                      <a:pt x="6182096" y="5601264"/>
                      <a:pt x="6170736" y="5604439"/>
                      <a:pt x="6171865" y="5612553"/>
                    </a:cubicBezTo>
                    <a:lnTo>
                      <a:pt x="6234871" y="6053667"/>
                    </a:lnTo>
                    <a:lnTo>
                      <a:pt x="6302252" y="6862163"/>
                    </a:lnTo>
                    <a:cubicBezTo>
                      <a:pt x="6303060" y="6871984"/>
                      <a:pt x="6299723" y="6881697"/>
                      <a:pt x="6293048" y="6888948"/>
                    </a:cubicBezTo>
                    <a:cubicBezTo>
                      <a:pt x="6286374" y="6896198"/>
                      <a:pt x="6276970" y="6900327"/>
                      <a:pt x="6267115" y="6900333"/>
                    </a:cubicBezTo>
                    <a:lnTo>
                      <a:pt x="6213281" y="6900333"/>
                    </a:lnTo>
                    <a:cubicBezTo>
                      <a:pt x="6144299" y="6900342"/>
                      <a:pt x="6085423" y="6850477"/>
                      <a:pt x="6074075" y="6782435"/>
                    </a:cubicBezTo>
                    <a:lnTo>
                      <a:pt x="5959704" y="6095436"/>
                    </a:lnTo>
                    <a:cubicBezTo>
                      <a:pt x="5958364" y="6087533"/>
                      <a:pt x="5947075" y="6087533"/>
                      <a:pt x="5945735" y="6095436"/>
                    </a:cubicBezTo>
                    <a:lnTo>
                      <a:pt x="5831294" y="6782435"/>
                    </a:lnTo>
                    <a:cubicBezTo>
                      <a:pt x="5819942" y="6850504"/>
                      <a:pt x="5761025" y="6900376"/>
                      <a:pt x="5692017" y="6900333"/>
                    </a:cubicBezTo>
                    <a:lnTo>
                      <a:pt x="5638183" y="6900333"/>
                    </a:lnTo>
                    <a:cubicBezTo>
                      <a:pt x="5628328" y="6900327"/>
                      <a:pt x="5618924" y="6896198"/>
                      <a:pt x="5612250" y="6888948"/>
                    </a:cubicBezTo>
                    <a:cubicBezTo>
                      <a:pt x="5605575" y="6881697"/>
                      <a:pt x="5602238" y="6871984"/>
                      <a:pt x="5603046" y="6862163"/>
                    </a:cubicBezTo>
                    <a:lnTo>
                      <a:pt x="5670427" y="6053667"/>
                    </a:lnTo>
                    <a:lnTo>
                      <a:pt x="5733433" y="5612553"/>
                    </a:lnTo>
                    <a:moveTo>
                      <a:pt x="7286149" y="4642555"/>
                    </a:moveTo>
                    <a:cubicBezTo>
                      <a:pt x="7169248" y="4642555"/>
                      <a:pt x="7074482" y="4737322"/>
                      <a:pt x="7074482" y="4854222"/>
                    </a:cubicBezTo>
                    <a:lnTo>
                      <a:pt x="7074482" y="4924778"/>
                    </a:lnTo>
                    <a:cubicBezTo>
                      <a:pt x="7074482" y="5041678"/>
                      <a:pt x="7169248" y="5136445"/>
                      <a:pt x="7286149" y="5136445"/>
                    </a:cubicBezTo>
                    <a:cubicBezTo>
                      <a:pt x="7403050" y="5136445"/>
                      <a:pt x="7497816" y="5041678"/>
                      <a:pt x="7497816" y="4924778"/>
                    </a:cubicBezTo>
                    <a:lnTo>
                      <a:pt x="7497816" y="4854222"/>
                    </a:lnTo>
                    <a:cubicBezTo>
                      <a:pt x="7497816" y="4737322"/>
                      <a:pt x="7403050" y="4642555"/>
                      <a:pt x="7286149" y="4642555"/>
                    </a:cubicBezTo>
                    <a:moveTo>
                      <a:pt x="7066933" y="5612553"/>
                    </a:moveTo>
                    <a:cubicBezTo>
                      <a:pt x="7068132" y="5604439"/>
                      <a:pt x="7056703" y="5601264"/>
                      <a:pt x="7053528" y="5608814"/>
                    </a:cubicBezTo>
                    <a:lnTo>
                      <a:pt x="6899504" y="5968153"/>
                    </a:lnTo>
                    <a:cubicBezTo>
                      <a:pt x="6877248" y="6020074"/>
                      <a:pt x="6826172" y="6053717"/>
                      <a:pt x="6769682" y="6053667"/>
                    </a:cubicBezTo>
                    <a:lnTo>
                      <a:pt x="6704630" y="6053667"/>
                    </a:lnTo>
                    <a:cubicBezTo>
                      <a:pt x="6692766" y="6053677"/>
                      <a:pt x="6681691" y="6047723"/>
                      <a:pt x="6675155" y="6037821"/>
                    </a:cubicBezTo>
                    <a:cubicBezTo>
                      <a:pt x="6668620" y="6027918"/>
                      <a:pt x="6667500" y="6015394"/>
                      <a:pt x="6672175" y="6004489"/>
                    </a:cubicBezTo>
                    <a:lnTo>
                      <a:pt x="6862816" y="5559778"/>
                    </a:lnTo>
                    <a:lnTo>
                      <a:pt x="6932948" y="5384377"/>
                    </a:lnTo>
                    <a:cubicBezTo>
                      <a:pt x="6975818" y="5277238"/>
                      <a:pt x="7079594" y="5206992"/>
                      <a:pt x="7194991" y="5207000"/>
                    </a:cubicBezTo>
                    <a:lnTo>
                      <a:pt x="7377307" y="5207000"/>
                    </a:lnTo>
                    <a:cubicBezTo>
                      <a:pt x="7492704" y="5206992"/>
                      <a:pt x="7596480" y="5277238"/>
                      <a:pt x="7639350" y="5384377"/>
                    </a:cubicBezTo>
                    <a:lnTo>
                      <a:pt x="7709482" y="5559778"/>
                    </a:lnTo>
                    <a:lnTo>
                      <a:pt x="7900053" y="6004489"/>
                    </a:lnTo>
                    <a:cubicBezTo>
                      <a:pt x="7904728" y="6015394"/>
                      <a:pt x="7903607" y="6027918"/>
                      <a:pt x="7897072" y="6037821"/>
                    </a:cubicBezTo>
                    <a:cubicBezTo>
                      <a:pt x="7890537" y="6047723"/>
                      <a:pt x="7879462" y="6053677"/>
                      <a:pt x="7867597" y="6053667"/>
                    </a:cubicBezTo>
                    <a:lnTo>
                      <a:pt x="7802545" y="6053667"/>
                    </a:lnTo>
                    <a:cubicBezTo>
                      <a:pt x="7746107" y="6053660"/>
                      <a:pt x="7695101" y="6020026"/>
                      <a:pt x="7672864" y="5968153"/>
                    </a:cubicBezTo>
                    <a:lnTo>
                      <a:pt x="7518841" y="5608814"/>
                    </a:lnTo>
                    <a:cubicBezTo>
                      <a:pt x="7515595" y="5601264"/>
                      <a:pt x="7504236" y="5604439"/>
                      <a:pt x="7505365" y="5612553"/>
                    </a:cubicBezTo>
                    <a:lnTo>
                      <a:pt x="7568371" y="6053667"/>
                    </a:lnTo>
                    <a:lnTo>
                      <a:pt x="7635752" y="6862163"/>
                    </a:lnTo>
                    <a:cubicBezTo>
                      <a:pt x="7636560" y="6871984"/>
                      <a:pt x="7633222" y="6881697"/>
                      <a:pt x="7626548" y="6888948"/>
                    </a:cubicBezTo>
                    <a:cubicBezTo>
                      <a:pt x="7619874" y="6896198"/>
                      <a:pt x="7610470" y="6900327"/>
                      <a:pt x="7600615" y="6900333"/>
                    </a:cubicBezTo>
                    <a:lnTo>
                      <a:pt x="7546781" y="6900333"/>
                    </a:lnTo>
                    <a:cubicBezTo>
                      <a:pt x="7477799" y="6900342"/>
                      <a:pt x="7418922" y="6850477"/>
                      <a:pt x="7407575" y="6782435"/>
                    </a:cubicBezTo>
                    <a:lnTo>
                      <a:pt x="7293204" y="6095436"/>
                    </a:lnTo>
                    <a:cubicBezTo>
                      <a:pt x="7291864" y="6087533"/>
                      <a:pt x="7280575" y="6087533"/>
                      <a:pt x="7279235" y="6095436"/>
                    </a:cubicBezTo>
                    <a:lnTo>
                      <a:pt x="7164794" y="6782435"/>
                    </a:lnTo>
                    <a:cubicBezTo>
                      <a:pt x="7153442" y="6850504"/>
                      <a:pt x="7094525" y="6900376"/>
                      <a:pt x="7025517" y="6900333"/>
                    </a:cubicBezTo>
                    <a:lnTo>
                      <a:pt x="6971683" y="6900333"/>
                    </a:lnTo>
                    <a:cubicBezTo>
                      <a:pt x="6961828" y="6900327"/>
                      <a:pt x="6952424" y="6896198"/>
                      <a:pt x="6945750" y="6888948"/>
                    </a:cubicBezTo>
                    <a:cubicBezTo>
                      <a:pt x="6939076" y="6881697"/>
                      <a:pt x="6935738" y="6871984"/>
                      <a:pt x="6936546" y="6862163"/>
                    </a:cubicBezTo>
                    <a:lnTo>
                      <a:pt x="7003927" y="6053667"/>
                    </a:lnTo>
                    <a:lnTo>
                      <a:pt x="7066933" y="5612553"/>
                    </a:lnTo>
                    <a:moveTo>
                      <a:pt x="8619649" y="4642555"/>
                    </a:moveTo>
                    <a:cubicBezTo>
                      <a:pt x="8502748" y="4642555"/>
                      <a:pt x="8407982" y="4737322"/>
                      <a:pt x="8407982" y="4854222"/>
                    </a:cubicBezTo>
                    <a:lnTo>
                      <a:pt x="8407982" y="4924778"/>
                    </a:lnTo>
                    <a:cubicBezTo>
                      <a:pt x="8407982" y="5041678"/>
                      <a:pt x="8502748" y="5136445"/>
                      <a:pt x="8619649" y="5136445"/>
                    </a:cubicBezTo>
                    <a:cubicBezTo>
                      <a:pt x="8736550" y="5136445"/>
                      <a:pt x="8831316" y="5041678"/>
                      <a:pt x="8831316" y="4924778"/>
                    </a:cubicBezTo>
                    <a:lnTo>
                      <a:pt x="8831316" y="4854222"/>
                    </a:lnTo>
                    <a:cubicBezTo>
                      <a:pt x="8831316" y="4737322"/>
                      <a:pt x="8736550" y="4642555"/>
                      <a:pt x="8619649" y="4642555"/>
                    </a:cubicBezTo>
                    <a:moveTo>
                      <a:pt x="8400433" y="5612553"/>
                    </a:moveTo>
                    <a:cubicBezTo>
                      <a:pt x="8401632" y="5604439"/>
                      <a:pt x="8390203" y="5601264"/>
                      <a:pt x="8387028" y="5608814"/>
                    </a:cubicBezTo>
                    <a:lnTo>
                      <a:pt x="8233004" y="5968153"/>
                    </a:lnTo>
                    <a:cubicBezTo>
                      <a:pt x="8210748" y="6020074"/>
                      <a:pt x="8159672" y="6053717"/>
                      <a:pt x="8103182" y="6053667"/>
                    </a:cubicBezTo>
                    <a:lnTo>
                      <a:pt x="8038130" y="6053667"/>
                    </a:lnTo>
                    <a:cubicBezTo>
                      <a:pt x="8026266" y="6053677"/>
                      <a:pt x="8015191" y="6047723"/>
                      <a:pt x="8008655" y="6037821"/>
                    </a:cubicBezTo>
                    <a:cubicBezTo>
                      <a:pt x="8002120" y="6027918"/>
                      <a:pt x="8001000" y="6015394"/>
                      <a:pt x="8005675" y="6004489"/>
                    </a:cubicBezTo>
                    <a:lnTo>
                      <a:pt x="8196316" y="5559778"/>
                    </a:lnTo>
                    <a:lnTo>
                      <a:pt x="8266448" y="5384377"/>
                    </a:lnTo>
                    <a:cubicBezTo>
                      <a:pt x="8309318" y="5277238"/>
                      <a:pt x="8413094" y="5206992"/>
                      <a:pt x="8528491" y="5207000"/>
                    </a:cubicBezTo>
                    <a:lnTo>
                      <a:pt x="8710807" y="5207000"/>
                    </a:lnTo>
                    <a:cubicBezTo>
                      <a:pt x="8826204" y="5206992"/>
                      <a:pt x="8929980" y="5277238"/>
                      <a:pt x="8972850" y="5384377"/>
                    </a:cubicBezTo>
                    <a:lnTo>
                      <a:pt x="9042982" y="5559778"/>
                    </a:lnTo>
                    <a:lnTo>
                      <a:pt x="9233553" y="6004489"/>
                    </a:lnTo>
                    <a:cubicBezTo>
                      <a:pt x="9238228" y="6015394"/>
                      <a:pt x="9237107" y="6027918"/>
                      <a:pt x="9230572" y="6037821"/>
                    </a:cubicBezTo>
                    <a:cubicBezTo>
                      <a:pt x="9224037" y="6047723"/>
                      <a:pt x="9212962" y="6053677"/>
                      <a:pt x="9201097" y="6053667"/>
                    </a:cubicBezTo>
                    <a:lnTo>
                      <a:pt x="9136045" y="6053667"/>
                    </a:lnTo>
                    <a:cubicBezTo>
                      <a:pt x="9079607" y="6053660"/>
                      <a:pt x="9028601" y="6020026"/>
                      <a:pt x="9006364" y="5968153"/>
                    </a:cubicBezTo>
                    <a:lnTo>
                      <a:pt x="8852341" y="5608814"/>
                    </a:lnTo>
                    <a:cubicBezTo>
                      <a:pt x="8849095" y="5601264"/>
                      <a:pt x="8837736" y="5604439"/>
                      <a:pt x="8838865" y="5612553"/>
                    </a:cubicBezTo>
                    <a:lnTo>
                      <a:pt x="8901871" y="6053667"/>
                    </a:lnTo>
                    <a:lnTo>
                      <a:pt x="8969252" y="6862163"/>
                    </a:lnTo>
                    <a:cubicBezTo>
                      <a:pt x="8970060" y="6871984"/>
                      <a:pt x="8966722" y="6881697"/>
                      <a:pt x="8960048" y="6888948"/>
                    </a:cubicBezTo>
                    <a:cubicBezTo>
                      <a:pt x="8953374" y="6896198"/>
                      <a:pt x="8943970" y="6900327"/>
                      <a:pt x="8934115" y="6900333"/>
                    </a:cubicBezTo>
                    <a:lnTo>
                      <a:pt x="8880281" y="6900333"/>
                    </a:lnTo>
                    <a:cubicBezTo>
                      <a:pt x="8811299" y="6900342"/>
                      <a:pt x="8752422" y="6850477"/>
                      <a:pt x="8741075" y="6782435"/>
                    </a:cubicBezTo>
                    <a:lnTo>
                      <a:pt x="8626704" y="6095436"/>
                    </a:lnTo>
                    <a:cubicBezTo>
                      <a:pt x="8625364" y="6087533"/>
                      <a:pt x="8614075" y="6087533"/>
                      <a:pt x="8612735" y="6095436"/>
                    </a:cubicBezTo>
                    <a:lnTo>
                      <a:pt x="8498294" y="6782435"/>
                    </a:lnTo>
                    <a:cubicBezTo>
                      <a:pt x="8486942" y="6850504"/>
                      <a:pt x="8428025" y="6900376"/>
                      <a:pt x="8359017" y="6900333"/>
                    </a:cubicBezTo>
                    <a:lnTo>
                      <a:pt x="8305183" y="6900333"/>
                    </a:lnTo>
                    <a:cubicBezTo>
                      <a:pt x="8295328" y="6900327"/>
                      <a:pt x="8285924" y="6896198"/>
                      <a:pt x="8279250" y="6888948"/>
                    </a:cubicBezTo>
                    <a:cubicBezTo>
                      <a:pt x="8272576" y="6881697"/>
                      <a:pt x="8269238" y="6871984"/>
                      <a:pt x="8270046" y="6862163"/>
                    </a:cubicBezTo>
                    <a:lnTo>
                      <a:pt x="8337427" y="6053667"/>
                    </a:lnTo>
                    <a:lnTo>
                      <a:pt x="8400433" y="5612553"/>
                    </a:lnTo>
                    <a:moveTo>
                      <a:pt x="9953149" y="4642555"/>
                    </a:moveTo>
                    <a:cubicBezTo>
                      <a:pt x="9836248" y="4642555"/>
                      <a:pt x="9741482" y="4737322"/>
                      <a:pt x="9741482" y="4854222"/>
                    </a:cubicBezTo>
                    <a:lnTo>
                      <a:pt x="9741482" y="4924778"/>
                    </a:lnTo>
                    <a:cubicBezTo>
                      <a:pt x="9741482" y="5041678"/>
                      <a:pt x="9836248" y="5136445"/>
                      <a:pt x="9953149" y="5136445"/>
                    </a:cubicBezTo>
                    <a:cubicBezTo>
                      <a:pt x="10070050" y="5136445"/>
                      <a:pt x="10164816" y="5041678"/>
                      <a:pt x="10164816" y="4924778"/>
                    </a:cubicBezTo>
                    <a:lnTo>
                      <a:pt x="10164816" y="4854222"/>
                    </a:lnTo>
                    <a:cubicBezTo>
                      <a:pt x="10164816" y="4737322"/>
                      <a:pt x="10070050" y="4642555"/>
                      <a:pt x="9953149" y="4642555"/>
                    </a:cubicBezTo>
                    <a:moveTo>
                      <a:pt x="9733933" y="5612553"/>
                    </a:moveTo>
                    <a:cubicBezTo>
                      <a:pt x="9735132" y="5604439"/>
                      <a:pt x="9723703" y="5601264"/>
                      <a:pt x="9720528" y="5608814"/>
                    </a:cubicBezTo>
                    <a:lnTo>
                      <a:pt x="9566504" y="5968153"/>
                    </a:lnTo>
                    <a:cubicBezTo>
                      <a:pt x="9544248" y="6020074"/>
                      <a:pt x="9493172" y="6053717"/>
                      <a:pt x="9436682" y="6053667"/>
                    </a:cubicBezTo>
                    <a:lnTo>
                      <a:pt x="9371630" y="6053667"/>
                    </a:lnTo>
                    <a:cubicBezTo>
                      <a:pt x="9359766" y="6053677"/>
                      <a:pt x="9348691" y="6047723"/>
                      <a:pt x="9342155" y="6037821"/>
                    </a:cubicBezTo>
                    <a:cubicBezTo>
                      <a:pt x="9335620" y="6027918"/>
                      <a:pt x="9334500" y="6015394"/>
                      <a:pt x="9339175" y="6004489"/>
                    </a:cubicBezTo>
                    <a:lnTo>
                      <a:pt x="9529816" y="5559778"/>
                    </a:lnTo>
                    <a:lnTo>
                      <a:pt x="9599948" y="5384377"/>
                    </a:lnTo>
                    <a:cubicBezTo>
                      <a:pt x="9642818" y="5277238"/>
                      <a:pt x="9746594" y="5206992"/>
                      <a:pt x="9861991" y="5207000"/>
                    </a:cubicBezTo>
                    <a:lnTo>
                      <a:pt x="10044307" y="5207000"/>
                    </a:lnTo>
                    <a:cubicBezTo>
                      <a:pt x="10159704" y="5206992"/>
                      <a:pt x="10263480" y="5277238"/>
                      <a:pt x="10306350" y="5384377"/>
                    </a:cubicBezTo>
                    <a:lnTo>
                      <a:pt x="10376482" y="5559778"/>
                    </a:lnTo>
                    <a:lnTo>
                      <a:pt x="10567053" y="6004489"/>
                    </a:lnTo>
                    <a:cubicBezTo>
                      <a:pt x="10571728" y="6015394"/>
                      <a:pt x="10570607" y="6027918"/>
                      <a:pt x="10564072" y="6037821"/>
                    </a:cubicBezTo>
                    <a:cubicBezTo>
                      <a:pt x="10557537" y="6047723"/>
                      <a:pt x="10546462" y="6053677"/>
                      <a:pt x="10534597" y="6053667"/>
                    </a:cubicBezTo>
                    <a:lnTo>
                      <a:pt x="10469545" y="6053667"/>
                    </a:lnTo>
                    <a:cubicBezTo>
                      <a:pt x="10413107" y="6053660"/>
                      <a:pt x="10362101" y="6020026"/>
                      <a:pt x="10339864" y="5968153"/>
                    </a:cubicBezTo>
                    <a:lnTo>
                      <a:pt x="10185841" y="5608814"/>
                    </a:lnTo>
                    <a:cubicBezTo>
                      <a:pt x="10182595" y="5601264"/>
                      <a:pt x="10171236" y="5604439"/>
                      <a:pt x="10172365" y="5612553"/>
                    </a:cubicBezTo>
                    <a:lnTo>
                      <a:pt x="10235371" y="6053667"/>
                    </a:lnTo>
                    <a:lnTo>
                      <a:pt x="10302752" y="6862163"/>
                    </a:lnTo>
                    <a:cubicBezTo>
                      <a:pt x="10303560" y="6871984"/>
                      <a:pt x="10300222" y="6881697"/>
                      <a:pt x="10293548" y="6888948"/>
                    </a:cubicBezTo>
                    <a:cubicBezTo>
                      <a:pt x="10286874" y="6896198"/>
                      <a:pt x="10277470" y="6900327"/>
                      <a:pt x="10267615" y="6900333"/>
                    </a:cubicBezTo>
                    <a:lnTo>
                      <a:pt x="10213781" y="6900333"/>
                    </a:lnTo>
                    <a:cubicBezTo>
                      <a:pt x="10144799" y="6900342"/>
                      <a:pt x="10085922" y="6850477"/>
                      <a:pt x="10074575" y="6782435"/>
                    </a:cubicBezTo>
                    <a:lnTo>
                      <a:pt x="9960204" y="6095436"/>
                    </a:lnTo>
                    <a:cubicBezTo>
                      <a:pt x="9958864" y="6087533"/>
                      <a:pt x="9947575" y="6087533"/>
                      <a:pt x="9946235" y="6095436"/>
                    </a:cubicBezTo>
                    <a:lnTo>
                      <a:pt x="9831794" y="6782435"/>
                    </a:lnTo>
                    <a:cubicBezTo>
                      <a:pt x="9820442" y="6850504"/>
                      <a:pt x="9761525" y="6900376"/>
                      <a:pt x="9692517" y="6900333"/>
                    </a:cubicBezTo>
                    <a:lnTo>
                      <a:pt x="9638683" y="6900333"/>
                    </a:lnTo>
                    <a:cubicBezTo>
                      <a:pt x="9628828" y="6900327"/>
                      <a:pt x="9619424" y="6896198"/>
                      <a:pt x="9612750" y="6888948"/>
                    </a:cubicBezTo>
                    <a:cubicBezTo>
                      <a:pt x="9606076" y="6881697"/>
                      <a:pt x="9602738" y="6871984"/>
                      <a:pt x="9603546" y="6862163"/>
                    </a:cubicBezTo>
                    <a:lnTo>
                      <a:pt x="9670927" y="6053667"/>
                    </a:lnTo>
                    <a:lnTo>
                      <a:pt x="9733933" y="5612553"/>
                    </a:lnTo>
                  </a:path>
                </a:pathLst>
              </a:custGeom>
              <a:solidFill>
                <a:srgbClr val="BA699B"/>
              </a:solidFill>
            </p:spPr>
          </p:sp>
          <p:sp>
            <p:nvSpPr>
              <p:cNvPr id="16" name="Freeform 16"/>
              <p:cNvSpPr/>
              <p:nvPr/>
            </p:nvSpPr>
            <p:spPr>
              <a:xfrm>
                <a:off x="16351" y="6963833"/>
                <a:ext cx="10571728" cy="2257821"/>
              </a:xfrm>
              <a:custGeom>
                <a:avLst/>
                <a:gdLst/>
                <a:ahLst/>
                <a:cxnLst/>
                <a:rect l="l" t="t" r="r" b="b"/>
                <a:pathLst>
                  <a:path w="10571728" h="2257821">
                    <a:moveTo>
                      <a:pt x="618649" y="0"/>
                    </a:moveTo>
                    <a:cubicBezTo>
                      <a:pt x="501749" y="0"/>
                      <a:pt x="406982" y="94766"/>
                      <a:pt x="406982" y="211667"/>
                    </a:cubicBezTo>
                    <a:lnTo>
                      <a:pt x="406982" y="282222"/>
                    </a:lnTo>
                    <a:cubicBezTo>
                      <a:pt x="406982" y="399123"/>
                      <a:pt x="501749" y="493889"/>
                      <a:pt x="618649" y="493889"/>
                    </a:cubicBezTo>
                    <a:cubicBezTo>
                      <a:pt x="735549" y="493889"/>
                      <a:pt x="830316" y="399123"/>
                      <a:pt x="830316" y="282222"/>
                    </a:cubicBezTo>
                    <a:lnTo>
                      <a:pt x="830316" y="211667"/>
                    </a:lnTo>
                    <a:cubicBezTo>
                      <a:pt x="830316" y="94766"/>
                      <a:pt x="735549" y="0"/>
                      <a:pt x="618649" y="0"/>
                    </a:cubicBezTo>
                    <a:moveTo>
                      <a:pt x="399433" y="969998"/>
                    </a:moveTo>
                    <a:cubicBezTo>
                      <a:pt x="400632" y="961884"/>
                      <a:pt x="389202" y="958709"/>
                      <a:pt x="386027" y="966259"/>
                    </a:cubicBezTo>
                    <a:lnTo>
                      <a:pt x="232005" y="1325598"/>
                    </a:lnTo>
                    <a:cubicBezTo>
                      <a:pt x="209748" y="1377518"/>
                      <a:pt x="158672" y="1411162"/>
                      <a:pt x="102182" y="1411112"/>
                    </a:cubicBezTo>
                    <a:lnTo>
                      <a:pt x="37130" y="1411112"/>
                    </a:lnTo>
                    <a:cubicBezTo>
                      <a:pt x="25266" y="1411122"/>
                      <a:pt x="14190" y="1405168"/>
                      <a:pt x="7655" y="1395265"/>
                    </a:cubicBezTo>
                    <a:cubicBezTo>
                      <a:pt x="1120" y="1385364"/>
                      <a:pt x="0" y="1372839"/>
                      <a:pt x="4675" y="1361934"/>
                    </a:cubicBezTo>
                    <a:lnTo>
                      <a:pt x="195316" y="917222"/>
                    </a:lnTo>
                    <a:lnTo>
                      <a:pt x="265448" y="741821"/>
                    </a:lnTo>
                    <a:cubicBezTo>
                      <a:pt x="308318" y="634683"/>
                      <a:pt x="412094" y="564437"/>
                      <a:pt x="527491" y="564445"/>
                    </a:cubicBezTo>
                    <a:lnTo>
                      <a:pt x="709807" y="564445"/>
                    </a:lnTo>
                    <a:cubicBezTo>
                      <a:pt x="825204" y="564437"/>
                      <a:pt x="928980" y="634683"/>
                      <a:pt x="971850" y="741821"/>
                    </a:cubicBezTo>
                    <a:lnTo>
                      <a:pt x="1041982" y="917222"/>
                    </a:lnTo>
                    <a:lnTo>
                      <a:pt x="1232553" y="1361934"/>
                    </a:lnTo>
                    <a:cubicBezTo>
                      <a:pt x="1237228" y="1372839"/>
                      <a:pt x="1236108" y="1385364"/>
                      <a:pt x="1229572" y="1395265"/>
                    </a:cubicBezTo>
                    <a:cubicBezTo>
                      <a:pt x="1223037" y="1405168"/>
                      <a:pt x="1211962" y="1411122"/>
                      <a:pt x="1200097" y="1411112"/>
                    </a:cubicBezTo>
                    <a:lnTo>
                      <a:pt x="1135045" y="1411112"/>
                    </a:lnTo>
                    <a:cubicBezTo>
                      <a:pt x="1078607" y="1411105"/>
                      <a:pt x="1027601" y="1377471"/>
                      <a:pt x="1005364" y="1325598"/>
                    </a:cubicBezTo>
                    <a:lnTo>
                      <a:pt x="851341" y="966259"/>
                    </a:lnTo>
                    <a:cubicBezTo>
                      <a:pt x="848096" y="958709"/>
                      <a:pt x="836736" y="961884"/>
                      <a:pt x="837865" y="969998"/>
                    </a:cubicBezTo>
                    <a:lnTo>
                      <a:pt x="900871" y="1411112"/>
                    </a:lnTo>
                    <a:lnTo>
                      <a:pt x="968252" y="2219607"/>
                    </a:lnTo>
                    <a:cubicBezTo>
                      <a:pt x="969060" y="2229430"/>
                      <a:pt x="965723" y="2239142"/>
                      <a:pt x="959048" y="2246392"/>
                    </a:cubicBezTo>
                    <a:cubicBezTo>
                      <a:pt x="952374" y="2253644"/>
                      <a:pt x="942970" y="2257772"/>
                      <a:pt x="933115" y="2257778"/>
                    </a:cubicBezTo>
                    <a:lnTo>
                      <a:pt x="879281" y="2257778"/>
                    </a:lnTo>
                    <a:cubicBezTo>
                      <a:pt x="810300" y="2257786"/>
                      <a:pt x="751423" y="2207922"/>
                      <a:pt x="740075" y="2139880"/>
                    </a:cubicBezTo>
                    <a:lnTo>
                      <a:pt x="625705" y="1452880"/>
                    </a:lnTo>
                    <a:cubicBezTo>
                      <a:pt x="624364" y="1444978"/>
                      <a:pt x="613075" y="1444978"/>
                      <a:pt x="611735" y="1452880"/>
                    </a:cubicBezTo>
                    <a:lnTo>
                      <a:pt x="497293" y="2139880"/>
                    </a:lnTo>
                    <a:cubicBezTo>
                      <a:pt x="485942" y="2207948"/>
                      <a:pt x="427025" y="2257821"/>
                      <a:pt x="358017" y="2257778"/>
                    </a:cubicBezTo>
                    <a:lnTo>
                      <a:pt x="304183" y="2257778"/>
                    </a:lnTo>
                    <a:cubicBezTo>
                      <a:pt x="294328" y="2257772"/>
                      <a:pt x="284924" y="2253644"/>
                      <a:pt x="278250" y="2246392"/>
                    </a:cubicBezTo>
                    <a:cubicBezTo>
                      <a:pt x="271575" y="2239142"/>
                      <a:pt x="268238" y="2229430"/>
                      <a:pt x="269046" y="2219607"/>
                    </a:cubicBezTo>
                    <a:lnTo>
                      <a:pt x="336427" y="1411112"/>
                    </a:lnTo>
                    <a:lnTo>
                      <a:pt x="399433" y="969998"/>
                    </a:lnTo>
                    <a:moveTo>
                      <a:pt x="1952149" y="0"/>
                    </a:moveTo>
                    <a:cubicBezTo>
                      <a:pt x="1835249" y="0"/>
                      <a:pt x="1740482" y="94766"/>
                      <a:pt x="1740482" y="211667"/>
                    </a:cubicBezTo>
                    <a:lnTo>
                      <a:pt x="1740482" y="282222"/>
                    </a:lnTo>
                    <a:cubicBezTo>
                      <a:pt x="1740482" y="399123"/>
                      <a:pt x="1835249" y="493889"/>
                      <a:pt x="1952149" y="493889"/>
                    </a:cubicBezTo>
                    <a:cubicBezTo>
                      <a:pt x="2069049" y="493889"/>
                      <a:pt x="2163816" y="399123"/>
                      <a:pt x="2163816" y="282222"/>
                    </a:cubicBezTo>
                    <a:lnTo>
                      <a:pt x="2163816" y="211667"/>
                    </a:lnTo>
                    <a:cubicBezTo>
                      <a:pt x="2163816" y="94766"/>
                      <a:pt x="2069049" y="0"/>
                      <a:pt x="1952149" y="0"/>
                    </a:cubicBezTo>
                    <a:moveTo>
                      <a:pt x="1732933" y="969998"/>
                    </a:moveTo>
                    <a:cubicBezTo>
                      <a:pt x="1734132" y="961884"/>
                      <a:pt x="1722702" y="958709"/>
                      <a:pt x="1719527" y="966259"/>
                    </a:cubicBezTo>
                    <a:lnTo>
                      <a:pt x="1565505" y="1325598"/>
                    </a:lnTo>
                    <a:cubicBezTo>
                      <a:pt x="1543248" y="1377518"/>
                      <a:pt x="1492172" y="1411162"/>
                      <a:pt x="1435682" y="1411112"/>
                    </a:cubicBezTo>
                    <a:lnTo>
                      <a:pt x="1370630" y="1411112"/>
                    </a:lnTo>
                    <a:cubicBezTo>
                      <a:pt x="1358766" y="1411122"/>
                      <a:pt x="1347690" y="1405168"/>
                      <a:pt x="1341155" y="1395265"/>
                    </a:cubicBezTo>
                    <a:cubicBezTo>
                      <a:pt x="1334620" y="1385364"/>
                      <a:pt x="1333500" y="1372839"/>
                      <a:pt x="1338175" y="1361934"/>
                    </a:cubicBezTo>
                    <a:lnTo>
                      <a:pt x="1528816" y="917222"/>
                    </a:lnTo>
                    <a:lnTo>
                      <a:pt x="1598948" y="741821"/>
                    </a:lnTo>
                    <a:cubicBezTo>
                      <a:pt x="1641818" y="634683"/>
                      <a:pt x="1745595" y="564437"/>
                      <a:pt x="1860991" y="564445"/>
                    </a:cubicBezTo>
                    <a:lnTo>
                      <a:pt x="2043307" y="564445"/>
                    </a:lnTo>
                    <a:cubicBezTo>
                      <a:pt x="2158703" y="564437"/>
                      <a:pt x="2262480" y="634683"/>
                      <a:pt x="2305350" y="741821"/>
                    </a:cubicBezTo>
                    <a:lnTo>
                      <a:pt x="2375482" y="917222"/>
                    </a:lnTo>
                    <a:lnTo>
                      <a:pt x="2566053" y="1361934"/>
                    </a:lnTo>
                    <a:cubicBezTo>
                      <a:pt x="2570728" y="1372839"/>
                      <a:pt x="2569608" y="1385364"/>
                      <a:pt x="2563072" y="1395265"/>
                    </a:cubicBezTo>
                    <a:cubicBezTo>
                      <a:pt x="2556537" y="1405168"/>
                      <a:pt x="2545462" y="1411122"/>
                      <a:pt x="2533597" y="1411112"/>
                    </a:cubicBezTo>
                    <a:lnTo>
                      <a:pt x="2468545" y="1411112"/>
                    </a:lnTo>
                    <a:cubicBezTo>
                      <a:pt x="2412107" y="1411105"/>
                      <a:pt x="2361101" y="1377471"/>
                      <a:pt x="2338864" y="1325598"/>
                    </a:cubicBezTo>
                    <a:lnTo>
                      <a:pt x="2184841" y="966259"/>
                    </a:lnTo>
                    <a:cubicBezTo>
                      <a:pt x="2181596" y="958709"/>
                      <a:pt x="2170236" y="961884"/>
                      <a:pt x="2171365" y="969998"/>
                    </a:cubicBezTo>
                    <a:lnTo>
                      <a:pt x="2234371" y="1411112"/>
                    </a:lnTo>
                    <a:lnTo>
                      <a:pt x="2301752" y="2219607"/>
                    </a:lnTo>
                    <a:cubicBezTo>
                      <a:pt x="2302560" y="2229430"/>
                      <a:pt x="2299223" y="2239142"/>
                      <a:pt x="2292548" y="2246392"/>
                    </a:cubicBezTo>
                    <a:cubicBezTo>
                      <a:pt x="2285874" y="2253644"/>
                      <a:pt x="2276470" y="2257772"/>
                      <a:pt x="2266615" y="2257778"/>
                    </a:cubicBezTo>
                    <a:lnTo>
                      <a:pt x="2212781" y="2257778"/>
                    </a:lnTo>
                    <a:cubicBezTo>
                      <a:pt x="2143800" y="2257786"/>
                      <a:pt x="2084923" y="2207922"/>
                      <a:pt x="2073575" y="2139880"/>
                    </a:cubicBezTo>
                    <a:lnTo>
                      <a:pt x="1959205" y="1452880"/>
                    </a:lnTo>
                    <a:cubicBezTo>
                      <a:pt x="1957864" y="1444978"/>
                      <a:pt x="1946575" y="1444978"/>
                      <a:pt x="1945234" y="1452880"/>
                    </a:cubicBezTo>
                    <a:lnTo>
                      <a:pt x="1830793" y="2139880"/>
                    </a:lnTo>
                    <a:cubicBezTo>
                      <a:pt x="1819442" y="2207948"/>
                      <a:pt x="1760525" y="2257821"/>
                      <a:pt x="1691517" y="2257778"/>
                    </a:cubicBezTo>
                    <a:lnTo>
                      <a:pt x="1637683" y="2257778"/>
                    </a:lnTo>
                    <a:cubicBezTo>
                      <a:pt x="1627828" y="2257772"/>
                      <a:pt x="1618424" y="2253644"/>
                      <a:pt x="1611750" y="2246392"/>
                    </a:cubicBezTo>
                    <a:cubicBezTo>
                      <a:pt x="1605075" y="2239142"/>
                      <a:pt x="1601738" y="2229430"/>
                      <a:pt x="1602546" y="2219607"/>
                    </a:cubicBezTo>
                    <a:lnTo>
                      <a:pt x="1669927" y="1411112"/>
                    </a:lnTo>
                    <a:lnTo>
                      <a:pt x="1732933" y="969998"/>
                    </a:lnTo>
                    <a:moveTo>
                      <a:pt x="3285649" y="0"/>
                    </a:moveTo>
                    <a:cubicBezTo>
                      <a:pt x="3168749" y="0"/>
                      <a:pt x="3073982" y="94766"/>
                      <a:pt x="3073982" y="211667"/>
                    </a:cubicBezTo>
                    <a:lnTo>
                      <a:pt x="3073982" y="282222"/>
                    </a:lnTo>
                    <a:cubicBezTo>
                      <a:pt x="3073982" y="399123"/>
                      <a:pt x="3168749" y="493889"/>
                      <a:pt x="3285649" y="493889"/>
                    </a:cubicBezTo>
                    <a:cubicBezTo>
                      <a:pt x="3402549" y="493889"/>
                      <a:pt x="3497316" y="399123"/>
                      <a:pt x="3497316" y="282222"/>
                    </a:cubicBezTo>
                    <a:lnTo>
                      <a:pt x="3497316" y="211667"/>
                    </a:lnTo>
                    <a:cubicBezTo>
                      <a:pt x="3497316" y="94766"/>
                      <a:pt x="3402549" y="0"/>
                      <a:pt x="3285649" y="0"/>
                    </a:cubicBezTo>
                    <a:moveTo>
                      <a:pt x="3066433" y="969998"/>
                    </a:moveTo>
                    <a:cubicBezTo>
                      <a:pt x="3067632" y="961884"/>
                      <a:pt x="3056202" y="958709"/>
                      <a:pt x="3053027" y="966259"/>
                    </a:cubicBezTo>
                    <a:lnTo>
                      <a:pt x="2899005" y="1325598"/>
                    </a:lnTo>
                    <a:cubicBezTo>
                      <a:pt x="2876748" y="1377518"/>
                      <a:pt x="2825672" y="1411162"/>
                      <a:pt x="2769182" y="1411112"/>
                    </a:cubicBezTo>
                    <a:lnTo>
                      <a:pt x="2704130" y="1411112"/>
                    </a:lnTo>
                    <a:cubicBezTo>
                      <a:pt x="2692266" y="1411122"/>
                      <a:pt x="2681190" y="1405168"/>
                      <a:pt x="2674655" y="1395265"/>
                    </a:cubicBezTo>
                    <a:cubicBezTo>
                      <a:pt x="2668120" y="1385364"/>
                      <a:pt x="2667000" y="1372839"/>
                      <a:pt x="2671675" y="1361934"/>
                    </a:cubicBezTo>
                    <a:lnTo>
                      <a:pt x="2862316" y="917222"/>
                    </a:lnTo>
                    <a:lnTo>
                      <a:pt x="2932448" y="741821"/>
                    </a:lnTo>
                    <a:cubicBezTo>
                      <a:pt x="2975318" y="634683"/>
                      <a:pt x="3079095" y="564437"/>
                      <a:pt x="3194491" y="564445"/>
                    </a:cubicBezTo>
                    <a:lnTo>
                      <a:pt x="3376807" y="564445"/>
                    </a:lnTo>
                    <a:cubicBezTo>
                      <a:pt x="3492203" y="564437"/>
                      <a:pt x="3595980" y="634683"/>
                      <a:pt x="3638850" y="741821"/>
                    </a:cubicBezTo>
                    <a:lnTo>
                      <a:pt x="3708982" y="917222"/>
                    </a:lnTo>
                    <a:lnTo>
                      <a:pt x="3899553" y="1361934"/>
                    </a:lnTo>
                    <a:cubicBezTo>
                      <a:pt x="3904228" y="1372839"/>
                      <a:pt x="3903107" y="1385364"/>
                      <a:pt x="3896572" y="1395265"/>
                    </a:cubicBezTo>
                    <a:cubicBezTo>
                      <a:pt x="3890037" y="1405168"/>
                      <a:pt x="3878962" y="1411122"/>
                      <a:pt x="3867097" y="1411112"/>
                    </a:cubicBezTo>
                    <a:lnTo>
                      <a:pt x="3802045" y="1411112"/>
                    </a:lnTo>
                    <a:cubicBezTo>
                      <a:pt x="3745607" y="1411105"/>
                      <a:pt x="3694601" y="1377471"/>
                      <a:pt x="3672364" y="1325598"/>
                    </a:cubicBezTo>
                    <a:lnTo>
                      <a:pt x="3518341" y="966259"/>
                    </a:lnTo>
                    <a:cubicBezTo>
                      <a:pt x="3515096" y="958709"/>
                      <a:pt x="3503736" y="961884"/>
                      <a:pt x="3504865" y="969998"/>
                    </a:cubicBezTo>
                    <a:lnTo>
                      <a:pt x="3567871" y="1411112"/>
                    </a:lnTo>
                    <a:lnTo>
                      <a:pt x="3635252" y="2219607"/>
                    </a:lnTo>
                    <a:cubicBezTo>
                      <a:pt x="3636060" y="2229430"/>
                      <a:pt x="3632723" y="2239142"/>
                      <a:pt x="3626048" y="2246392"/>
                    </a:cubicBezTo>
                    <a:cubicBezTo>
                      <a:pt x="3619374" y="2253644"/>
                      <a:pt x="3609970" y="2257772"/>
                      <a:pt x="3600115" y="2257778"/>
                    </a:cubicBezTo>
                    <a:lnTo>
                      <a:pt x="3546281" y="2257778"/>
                    </a:lnTo>
                    <a:cubicBezTo>
                      <a:pt x="3477299" y="2257786"/>
                      <a:pt x="3418423" y="2207922"/>
                      <a:pt x="3407075" y="2139880"/>
                    </a:cubicBezTo>
                    <a:lnTo>
                      <a:pt x="3292704" y="1452880"/>
                    </a:lnTo>
                    <a:cubicBezTo>
                      <a:pt x="3291364" y="1444978"/>
                      <a:pt x="3280075" y="1444978"/>
                      <a:pt x="3278735" y="1452880"/>
                    </a:cubicBezTo>
                    <a:lnTo>
                      <a:pt x="3164293" y="2139880"/>
                    </a:lnTo>
                    <a:cubicBezTo>
                      <a:pt x="3152942" y="2207948"/>
                      <a:pt x="3094025" y="2257821"/>
                      <a:pt x="3025017" y="2257778"/>
                    </a:cubicBezTo>
                    <a:lnTo>
                      <a:pt x="2971183" y="2257778"/>
                    </a:lnTo>
                    <a:cubicBezTo>
                      <a:pt x="2961328" y="2257772"/>
                      <a:pt x="2951924" y="2253644"/>
                      <a:pt x="2945250" y="2246392"/>
                    </a:cubicBezTo>
                    <a:cubicBezTo>
                      <a:pt x="2938575" y="2239142"/>
                      <a:pt x="2935238" y="2229430"/>
                      <a:pt x="2936046" y="2219607"/>
                    </a:cubicBezTo>
                    <a:lnTo>
                      <a:pt x="3003427" y="1411112"/>
                    </a:lnTo>
                    <a:lnTo>
                      <a:pt x="3066433" y="969998"/>
                    </a:lnTo>
                    <a:moveTo>
                      <a:pt x="4619149" y="0"/>
                    </a:moveTo>
                    <a:cubicBezTo>
                      <a:pt x="4502249" y="0"/>
                      <a:pt x="4407482" y="94766"/>
                      <a:pt x="4407482" y="211667"/>
                    </a:cubicBezTo>
                    <a:lnTo>
                      <a:pt x="4407482" y="282222"/>
                    </a:lnTo>
                    <a:cubicBezTo>
                      <a:pt x="4407482" y="399123"/>
                      <a:pt x="4502249" y="493889"/>
                      <a:pt x="4619149" y="493889"/>
                    </a:cubicBezTo>
                    <a:cubicBezTo>
                      <a:pt x="4736049" y="493889"/>
                      <a:pt x="4830816" y="399123"/>
                      <a:pt x="4830816" y="282222"/>
                    </a:cubicBezTo>
                    <a:lnTo>
                      <a:pt x="4830816" y="211667"/>
                    </a:lnTo>
                    <a:cubicBezTo>
                      <a:pt x="4830816" y="94766"/>
                      <a:pt x="4736049" y="0"/>
                      <a:pt x="4619149" y="0"/>
                    </a:cubicBezTo>
                    <a:moveTo>
                      <a:pt x="4399933" y="969998"/>
                    </a:moveTo>
                    <a:cubicBezTo>
                      <a:pt x="4401132" y="961884"/>
                      <a:pt x="4389702" y="958709"/>
                      <a:pt x="4386527" y="966259"/>
                    </a:cubicBezTo>
                    <a:lnTo>
                      <a:pt x="4232504" y="1325598"/>
                    </a:lnTo>
                    <a:cubicBezTo>
                      <a:pt x="4210248" y="1377518"/>
                      <a:pt x="4159172" y="1411162"/>
                      <a:pt x="4102682" y="1411112"/>
                    </a:cubicBezTo>
                    <a:lnTo>
                      <a:pt x="4037630" y="1411112"/>
                    </a:lnTo>
                    <a:cubicBezTo>
                      <a:pt x="4025765" y="1411122"/>
                      <a:pt x="4014691" y="1405168"/>
                      <a:pt x="4008155" y="1395265"/>
                    </a:cubicBezTo>
                    <a:cubicBezTo>
                      <a:pt x="4001620" y="1385364"/>
                      <a:pt x="4000500" y="1372839"/>
                      <a:pt x="4005174" y="1361934"/>
                    </a:cubicBezTo>
                    <a:lnTo>
                      <a:pt x="4195816" y="917222"/>
                    </a:lnTo>
                    <a:lnTo>
                      <a:pt x="4265948" y="741821"/>
                    </a:lnTo>
                    <a:cubicBezTo>
                      <a:pt x="4308818" y="634683"/>
                      <a:pt x="4412595" y="564437"/>
                      <a:pt x="4527991" y="564445"/>
                    </a:cubicBezTo>
                    <a:lnTo>
                      <a:pt x="4710307" y="564445"/>
                    </a:lnTo>
                    <a:cubicBezTo>
                      <a:pt x="4825703" y="564437"/>
                      <a:pt x="4929480" y="634683"/>
                      <a:pt x="4972350" y="741821"/>
                    </a:cubicBezTo>
                    <a:lnTo>
                      <a:pt x="5042482" y="917222"/>
                    </a:lnTo>
                    <a:lnTo>
                      <a:pt x="5233053" y="1361934"/>
                    </a:lnTo>
                    <a:cubicBezTo>
                      <a:pt x="5237728" y="1372839"/>
                      <a:pt x="5236607" y="1385364"/>
                      <a:pt x="5230072" y="1395265"/>
                    </a:cubicBezTo>
                    <a:cubicBezTo>
                      <a:pt x="5223537" y="1405168"/>
                      <a:pt x="5212462" y="1411122"/>
                      <a:pt x="5200597" y="1411112"/>
                    </a:cubicBezTo>
                    <a:lnTo>
                      <a:pt x="5135545" y="1411112"/>
                    </a:lnTo>
                    <a:cubicBezTo>
                      <a:pt x="5079107" y="1411105"/>
                      <a:pt x="5028101" y="1377471"/>
                      <a:pt x="5005864" y="1325598"/>
                    </a:cubicBezTo>
                    <a:lnTo>
                      <a:pt x="4851841" y="966259"/>
                    </a:lnTo>
                    <a:cubicBezTo>
                      <a:pt x="4848596" y="958709"/>
                      <a:pt x="4837236" y="961884"/>
                      <a:pt x="4838365" y="969998"/>
                    </a:cubicBezTo>
                    <a:lnTo>
                      <a:pt x="4901371" y="1411112"/>
                    </a:lnTo>
                    <a:lnTo>
                      <a:pt x="4968752" y="2219607"/>
                    </a:lnTo>
                    <a:cubicBezTo>
                      <a:pt x="4969560" y="2229430"/>
                      <a:pt x="4966223" y="2239142"/>
                      <a:pt x="4959548" y="2246392"/>
                    </a:cubicBezTo>
                    <a:cubicBezTo>
                      <a:pt x="4952874" y="2253644"/>
                      <a:pt x="4943470" y="2257772"/>
                      <a:pt x="4933615" y="2257778"/>
                    </a:cubicBezTo>
                    <a:lnTo>
                      <a:pt x="4879781" y="2257778"/>
                    </a:lnTo>
                    <a:cubicBezTo>
                      <a:pt x="4810799" y="2257786"/>
                      <a:pt x="4751923" y="2207922"/>
                      <a:pt x="4740575" y="2139880"/>
                    </a:cubicBezTo>
                    <a:lnTo>
                      <a:pt x="4626204" y="1452880"/>
                    </a:lnTo>
                    <a:cubicBezTo>
                      <a:pt x="4624864" y="1444978"/>
                      <a:pt x="4613575" y="1444978"/>
                      <a:pt x="4612235" y="1452880"/>
                    </a:cubicBezTo>
                    <a:lnTo>
                      <a:pt x="4497794" y="2139880"/>
                    </a:lnTo>
                    <a:cubicBezTo>
                      <a:pt x="4486442" y="2207948"/>
                      <a:pt x="4427525" y="2257821"/>
                      <a:pt x="4358517" y="2257778"/>
                    </a:cubicBezTo>
                    <a:lnTo>
                      <a:pt x="4304683" y="2257778"/>
                    </a:lnTo>
                    <a:cubicBezTo>
                      <a:pt x="4294828" y="2257772"/>
                      <a:pt x="4285424" y="2253644"/>
                      <a:pt x="4278750" y="2246392"/>
                    </a:cubicBezTo>
                    <a:cubicBezTo>
                      <a:pt x="4272075" y="2239142"/>
                      <a:pt x="4268738" y="2229430"/>
                      <a:pt x="4269546" y="2219607"/>
                    </a:cubicBezTo>
                    <a:lnTo>
                      <a:pt x="4336927" y="1411112"/>
                    </a:lnTo>
                    <a:lnTo>
                      <a:pt x="4399933" y="969998"/>
                    </a:lnTo>
                    <a:moveTo>
                      <a:pt x="5952649" y="0"/>
                    </a:moveTo>
                    <a:cubicBezTo>
                      <a:pt x="5835749" y="0"/>
                      <a:pt x="5740982" y="94766"/>
                      <a:pt x="5740982" y="211667"/>
                    </a:cubicBezTo>
                    <a:lnTo>
                      <a:pt x="5740982" y="282222"/>
                    </a:lnTo>
                    <a:cubicBezTo>
                      <a:pt x="5740982" y="399123"/>
                      <a:pt x="5835749" y="493889"/>
                      <a:pt x="5952649" y="493889"/>
                    </a:cubicBezTo>
                    <a:cubicBezTo>
                      <a:pt x="6069549" y="493889"/>
                      <a:pt x="6164316" y="399123"/>
                      <a:pt x="6164316" y="282222"/>
                    </a:cubicBezTo>
                    <a:lnTo>
                      <a:pt x="6164316" y="211667"/>
                    </a:lnTo>
                    <a:cubicBezTo>
                      <a:pt x="6164316" y="94766"/>
                      <a:pt x="6069549" y="0"/>
                      <a:pt x="5952649" y="0"/>
                    </a:cubicBezTo>
                    <a:moveTo>
                      <a:pt x="5733433" y="969998"/>
                    </a:moveTo>
                    <a:cubicBezTo>
                      <a:pt x="5734632" y="961884"/>
                      <a:pt x="5723202" y="958709"/>
                      <a:pt x="5720027" y="966259"/>
                    </a:cubicBezTo>
                    <a:lnTo>
                      <a:pt x="5566004" y="1325598"/>
                    </a:lnTo>
                    <a:cubicBezTo>
                      <a:pt x="5543748" y="1377518"/>
                      <a:pt x="5492672" y="1411162"/>
                      <a:pt x="5436182" y="1411112"/>
                    </a:cubicBezTo>
                    <a:lnTo>
                      <a:pt x="5371130" y="1411112"/>
                    </a:lnTo>
                    <a:cubicBezTo>
                      <a:pt x="5359265" y="1411122"/>
                      <a:pt x="5348191" y="1405168"/>
                      <a:pt x="5341655" y="1395265"/>
                    </a:cubicBezTo>
                    <a:cubicBezTo>
                      <a:pt x="5335120" y="1385364"/>
                      <a:pt x="5334000" y="1372839"/>
                      <a:pt x="5338674" y="1361934"/>
                    </a:cubicBezTo>
                    <a:lnTo>
                      <a:pt x="5529316" y="917222"/>
                    </a:lnTo>
                    <a:lnTo>
                      <a:pt x="5599448" y="741821"/>
                    </a:lnTo>
                    <a:cubicBezTo>
                      <a:pt x="5642318" y="634683"/>
                      <a:pt x="5746095" y="564437"/>
                      <a:pt x="5861491" y="564445"/>
                    </a:cubicBezTo>
                    <a:lnTo>
                      <a:pt x="6043807" y="564445"/>
                    </a:lnTo>
                    <a:cubicBezTo>
                      <a:pt x="6159203" y="564437"/>
                      <a:pt x="6262980" y="634683"/>
                      <a:pt x="6305850" y="741821"/>
                    </a:cubicBezTo>
                    <a:lnTo>
                      <a:pt x="6375982" y="917222"/>
                    </a:lnTo>
                    <a:lnTo>
                      <a:pt x="6566553" y="1361934"/>
                    </a:lnTo>
                    <a:cubicBezTo>
                      <a:pt x="6571228" y="1372839"/>
                      <a:pt x="6570107" y="1385364"/>
                      <a:pt x="6563572" y="1395265"/>
                    </a:cubicBezTo>
                    <a:cubicBezTo>
                      <a:pt x="6557037" y="1405168"/>
                      <a:pt x="6545962" y="1411122"/>
                      <a:pt x="6534097" y="1411112"/>
                    </a:cubicBezTo>
                    <a:lnTo>
                      <a:pt x="6469045" y="1411112"/>
                    </a:lnTo>
                    <a:cubicBezTo>
                      <a:pt x="6412607" y="1411105"/>
                      <a:pt x="6361601" y="1377471"/>
                      <a:pt x="6339364" y="1325598"/>
                    </a:cubicBezTo>
                    <a:lnTo>
                      <a:pt x="6185341" y="966259"/>
                    </a:lnTo>
                    <a:cubicBezTo>
                      <a:pt x="6182096" y="958709"/>
                      <a:pt x="6170736" y="961884"/>
                      <a:pt x="6171865" y="969998"/>
                    </a:cubicBezTo>
                    <a:lnTo>
                      <a:pt x="6234871" y="1411112"/>
                    </a:lnTo>
                    <a:lnTo>
                      <a:pt x="6302252" y="2219607"/>
                    </a:lnTo>
                    <a:cubicBezTo>
                      <a:pt x="6303060" y="2229430"/>
                      <a:pt x="6299723" y="2239142"/>
                      <a:pt x="6293048" y="2246392"/>
                    </a:cubicBezTo>
                    <a:cubicBezTo>
                      <a:pt x="6286374" y="2253644"/>
                      <a:pt x="6276970" y="2257772"/>
                      <a:pt x="6267115" y="2257778"/>
                    </a:cubicBezTo>
                    <a:lnTo>
                      <a:pt x="6213281" y="2257778"/>
                    </a:lnTo>
                    <a:cubicBezTo>
                      <a:pt x="6144299" y="2257786"/>
                      <a:pt x="6085423" y="2207922"/>
                      <a:pt x="6074075" y="2139880"/>
                    </a:cubicBezTo>
                    <a:lnTo>
                      <a:pt x="5959704" y="1452880"/>
                    </a:lnTo>
                    <a:cubicBezTo>
                      <a:pt x="5958364" y="1444978"/>
                      <a:pt x="5947075" y="1444978"/>
                      <a:pt x="5945735" y="1452880"/>
                    </a:cubicBezTo>
                    <a:lnTo>
                      <a:pt x="5831294" y="2139880"/>
                    </a:lnTo>
                    <a:cubicBezTo>
                      <a:pt x="5819942" y="2207948"/>
                      <a:pt x="5761025" y="2257821"/>
                      <a:pt x="5692017" y="2257778"/>
                    </a:cubicBezTo>
                    <a:lnTo>
                      <a:pt x="5638183" y="2257778"/>
                    </a:lnTo>
                    <a:cubicBezTo>
                      <a:pt x="5628328" y="2257772"/>
                      <a:pt x="5618924" y="2253644"/>
                      <a:pt x="5612250" y="2246392"/>
                    </a:cubicBezTo>
                    <a:cubicBezTo>
                      <a:pt x="5605575" y="2239142"/>
                      <a:pt x="5602238" y="2229430"/>
                      <a:pt x="5603046" y="2219607"/>
                    </a:cubicBezTo>
                    <a:lnTo>
                      <a:pt x="5670427" y="1411112"/>
                    </a:lnTo>
                    <a:lnTo>
                      <a:pt x="5733433" y="969998"/>
                    </a:lnTo>
                    <a:moveTo>
                      <a:pt x="7286149" y="0"/>
                    </a:moveTo>
                    <a:cubicBezTo>
                      <a:pt x="7169248" y="0"/>
                      <a:pt x="7074482" y="94766"/>
                      <a:pt x="7074482" y="211667"/>
                    </a:cubicBezTo>
                    <a:lnTo>
                      <a:pt x="7074482" y="282222"/>
                    </a:lnTo>
                    <a:cubicBezTo>
                      <a:pt x="7074482" y="399123"/>
                      <a:pt x="7169248" y="493889"/>
                      <a:pt x="7286149" y="493889"/>
                    </a:cubicBezTo>
                    <a:cubicBezTo>
                      <a:pt x="7403050" y="493889"/>
                      <a:pt x="7497816" y="399123"/>
                      <a:pt x="7497816" y="282222"/>
                    </a:cubicBezTo>
                    <a:lnTo>
                      <a:pt x="7497816" y="211667"/>
                    </a:lnTo>
                    <a:cubicBezTo>
                      <a:pt x="7497816" y="94766"/>
                      <a:pt x="7403050" y="0"/>
                      <a:pt x="7286149" y="0"/>
                    </a:cubicBezTo>
                    <a:moveTo>
                      <a:pt x="7066933" y="969998"/>
                    </a:moveTo>
                    <a:cubicBezTo>
                      <a:pt x="7068132" y="961884"/>
                      <a:pt x="7056703" y="958709"/>
                      <a:pt x="7053528" y="966259"/>
                    </a:cubicBezTo>
                    <a:lnTo>
                      <a:pt x="6899504" y="1325598"/>
                    </a:lnTo>
                    <a:cubicBezTo>
                      <a:pt x="6877248" y="1377518"/>
                      <a:pt x="6826172" y="1411162"/>
                      <a:pt x="6769682" y="1411112"/>
                    </a:cubicBezTo>
                    <a:lnTo>
                      <a:pt x="6704630" y="1411112"/>
                    </a:lnTo>
                    <a:cubicBezTo>
                      <a:pt x="6692766" y="1411122"/>
                      <a:pt x="6681691" y="1405168"/>
                      <a:pt x="6675155" y="1395265"/>
                    </a:cubicBezTo>
                    <a:cubicBezTo>
                      <a:pt x="6668620" y="1385364"/>
                      <a:pt x="6667500" y="1372839"/>
                      <a:pt x="6672175" y="1361934"/>
                    </a:cubicBezTo>
                    <a:lnTo>
                      <a:pt x="6862816" y="917222"/>
                    </a:lnTo>
                    <a:lnTo>
                      <a:pt x="6932948" y="741821"/>
                    </a:lnTo>
                    <a:cubicBezTo>
                      <a:pt x="6975818" y="634683"/>
                      <a:pt x="7079594" y="564437"/>
                      <a:pt x="7194991" y="564445"/>
                    </a:cubicBezTo>
                    <a:lnTo>
                      <a:pt x="7377307" y="564445"/>
                    </a:lnTo>
                    <a:cubicBezTo>
                      <a:pt x="7492704" y="564437"/>
                      <a:pt x="7596480" y="634683"/>
                      <a:pt x="7639350" y="741821"/>
                    </a:cubicBezTo>
                    <a:lnTo>
                      <a:pt x="7709482" y="917222"/>
                    </a:lnTo>
                    <a:lnTo>
                      <a:pt x="7900053" y="1361934"/>
                    </a:lnTo>
                    <a:cubicBezTo>
                      <a:pt x="7904728" y="1372839"/>
                      <a:pt x="7903607" y="1385364"/>
                      <a:pt x="7897072" y="1395265"/>
                    </a:cubicBezTo>
                    <a:cubicBezTo>
                      <a:pt x="7890537" y="1405168"/>
                      <a:pt x="7879462" y="1411122"/>
                      <a:pt x="7867597" y="1411112"/>
                    </a:cubicBezTo>
                    <a:lnTo>
                      <a:pt x="7802545" y="1411112"/>
                    </a:lnTo>
                    <a:cubicBezTo>
                      <a:pt x="7746107" y="1411105"/>
                      <a:pt x="7695101" y="1377471"/>
                      <a:pt x="7672864" y="1325598"/>
                    </a:cubicBezTo>
                    <a:lnTo>
                      <a:pt x="7518841" y="966259"/>
                    </a:lnTo>
                    <a:cubicBezTo>
                      <a:pt x="7515595" y="958709"/>
                      <a:pt x="7504236" y="961884"/>
                      <a:pt x="7505365" y="969998"/>
                    </a:cubicBezTo>
                    <a:lnTo>
                      <a:pt x="7568371" y="1411112"/>
                    </a:lnTo>
                    <a:lnTo>
                      <a:pt x="7635752" y="2219607"/>
                    </a:lnTo>
                    <a:cubicBezTo>
                      <a:pt x="7636560" y="2229430"/>
                      <a:pt x="7633222" y="2239142"/>
                      <a:pt x="7626548" y="2246392"/>
                    </a:cubicBezTo>
                    <a:cubicBezTo>
                      <a:pt x="7619874" y="2253644"/>
                      <a:pt x="7610470" y="2257772"/>
                      <a:pt x="7600615" y="2257778"/>
                    </a:cubicBezTo>
                    <a:lnTo>
                      <a:pt x="7546781" y="2257778"/>
                    </a:lnTo>
                    <a:cubicBezTo>
                      <a:pt x="7477799" y="2257786"/>
                      <a:pt x="7418922" y="2207922"/>
                      <a:pt x="7407575" y="2139880"/>
                    </a:cubicBezTo>
                    <a:lnTo>
                      <a:pt x="7293204" y="1452880"/>
                    </a:lnTo>
                    <a:cubicBezTo>
                      <a:pt x="7291864" y="1444978"/>
                      <a:pt x="7280575" y="1444978"/>
                      <a:pt x="7279235" y="1452880"/>
                    </a:cubicBezTo>
                    <a:lnTo>
                      <a:pt x="7164794" y="2139880"/>
                    </a:lnTo>
                    <a:cubicBezTo>
                      <a:pt x="7153442" y="2207948"/>
                      <a:pt x="7094525" y="2257821"/>
                      <a:pt x="7025517" y="2257778"/>
                    </a:cubicBezTo>
                    <a:lnTo>
                      <a:pt x="6971683" y="2257778"/>
                    </a:lnTo>
                    <a:cubicBezTo>
                      <a:pt x="6961828" y="2257772"/>
                      <a:pt x="6952424" y="2253644"/>
                      <a:pt x="6945750" y="2246392"/>
                    </a:cubicBezTo>
                    <a:cubicBezTo>
                      <a:pt x="6939076" y="2239142"/>
                      <a:pt x="6935738" y="2229430"/>
                      <a:pt x="6936546" y="2219607"/>
                    </a:cubicBezTo>
                    <a:lnTo>
                      <a:pt x="7003927" y="1411112"/>
                    </a:lnTo>
                    <a:lnTo>
                      <a:pt x="7066933" y="969998"/>
                    </a:lnTo>
                    <a:moveTo>
                      <a:pt x="8619649" y="0"/>
                    </a:moveTo>
                    <a:cubicBezTo>
                      <a:pt x="8502748" y="0"/>
                      <a:pt x="8407982" y="94766"/>
                      <a:pt x="8407982" y="211667"/>
                    </a:cubicBezTo>
                    <a:lnTo>
                      <a:pt x="8407982" y="282222"/>
                    </a:lnTo>
                    <a:cubicBezTo>
                      <a:pt x="8407982" y="399123"/>
                      <a:pt x="8502748" y="493889"/>
                      <a:pt x="8619649" y="493889"/>
                    </a:cubicBezTo>
                    <a:cubicBezTo>
                      <a:pt x="8736550" y="493889"/>
                      <a:pt x="8831316" y="399123"/>
                      <a:pt x="8831316" y="282222"/>
                    </a:cubicBezTo>
                    <a:lnTo>
                      <a:pt x="8831316" y="211667"/>
                    </a:lnTo>
                    <a:cubicBezTo>
                      <a:pt x="8831316" y="94766"/>
                      <a:pt x="8736550" y="0"/>
                      <a:pt x="8619649" y="0"/>
                    </a:cubicBezTo>
                    <a:moveTo>
                      <a:pt x="8400433" y="969998"/>
                    </a:moveTo>
                    <a:cubicBezTo>
                      <a:pt x="8401632" y="961884"/>
                      <a:pt x="8390203" y="958709"/>
                      <a:pt x="8387028" y="966259"/>
                    </a:cubicBezTo>
                    <a:lnTo>
                      <a:pt x="8233004" y="1325598"/>
                    </a:lnTo>
                    <a:cubicBezTo>
                      <a:pt x="8210748" y="1377518"/>
                      <a:pt x="8159672" y="1411162"/>
                      <a:pt x="8103182" y="1411112"/>
                    </a:cubicBezTo>
                    <a:lnTo>
                      <a:pt x="8038130" y="1411112"/>
                    </a:lnTo>
                    <a:cubicBezTo>
                      <a:pt x="8026266" y="1411122"/>
                      <a:pt x="8015191" y="1405168"/>
                      <a:pt x="8008655" y="1395265"/>
                    </a:cubicBezTo>
                    <a:cubicBezTo>
                      <a:pt x="8002120" y="1385364"/>
                      <a:pt x="8001000" y="1372839"/>
                      <a:pt x="8005675" y="1361934"/>
                    </a:cubicBezTo>
                    <a:lnTo>
                      <a:pt x="8196316" y="917222"/>
                    </a:lnTo>
                    <a:lnTo>
                      <a:pt x="8266448" y="741821"/>
                    </a:lnTo>
                    <a:cubicBezTo>
                      <a:pt x="8309318" y="634683"/>
                      <a:pt x="8413094" y="564437"/>
                      <a:pt x="8528491" y="564445"/>
                    </a:cubicBezTo>
                    <a:lnTo>
                      <a:pt x="8710807" y="564445"/>
                    </a:lnTo>
                    <a:cubicBezTo>
                      <a:pt x="8826204" y="564437"/>
                      <a:pt x="8929980" y="634683"/>
                      <a:pt x="8972850" y="741821"/>
                    </a:cubicBezTo>
                    <a:lnTo>
                      <a:pt x="9042982" y="917222"/>
                    </a:lnTo>
                    <a:lnTo>
                      <a:pt x="9233553" y="1361934"/>
                    </a:lnTo>
                    <a:cubicBezTo>
                      <a:pt x="9238228" y="1372839"/>
                      <a:pt x="9237107" y="1385364"/>
                      <a:pt x="9230572" y="1395265"/>
                    </a:cubicBezTo>
                    <a:cubicBezTo>
                      <a:pt x="9224037" y="1405168"/>
                      <a:pt x="9212962" y="1411122"/>
                      <a:pt x="9201097" y="1411112"/>
                    </a:cubicBezTo>
                    <a:lnTo>
                      <a:pt x="9136045" y="1411112"/>
                    </a:lnTo>
                    <a:cubicBezTo>
                      <a:pt x="9079607" y="1411105"/>
                      <a:pt x="9028601" y="1377471"/>
                      <a:pt x="9006364" y="1325598"/>
                    </a:cubicBezTo>
                    <a:lnTo>
                      <a:pt x="8852341" y="966259"/>
                    </a:lnTo>
                    <a:cubicBezTo>
                      <a:pt x="8849095" y="958709"/>
                      <a:pt x="8837736" y="961884"/>
                      <a:pt x="8838865" y="969998"/>
                    </a:cubicBezTo>
                    <a:lnTo>
                      <a:pt x="8901871" y="1411112"/>
                    </a:lnTo>
                    <a:lnTo>
                      <a:pt x="8969252" y="2219607"/>
                    </a:lnTo>
                    <a:cubicBezTo>
                      <a:pt x="8970060" y="2229430"/>
                      <a:pt x="8966722" y="2239142"/>
                      <a:pt x="8960048" y="2246392"/>
                    </a:cubicBezTo>
                    <a:cubicBezTo>
                      <a:pt x="8953374" y="2253644"/>
                      <a:pt x="8943970" y="2257772"/>
                      <a:pt x="8934115" y="2257778"/>
                    </a:cubicBezTo>
                    <a:lnTo>
                      <a:pt x="8880281" y="2257778"/>
                    </a:lnTo>
                    <a:cubicBezTo>
                      <a:pt x="8811299" y="2257786"/>
                      <a:pt x="8752422" y="2207922"/>
                      <a:pt x="8741075" y="2139880"/>
                    </a:cubicBezTo>
                    <a:lnTo>
                      <a:pt x="8626704" y="1452880"/>
                    </a:lnTo>
                    <a:cubicBezTo>
                      <a:pt x="8625364" y="1444978"/>
                      <a:pt x="8614075" y="1444978"/>
                      <a:pt x="8612735" y="1452880"/>
                    </a:cubicBezTo>
                    <a:lnTo>
                      <a:pt x="8498294" y="2139880"/>
                    </a:lnTo>
                    <a:cubicBezTo>
                      <a:pt x="8486942" y="2207948"/>
                      <a:pt x="8428025" y="2257821"/>
                      <a:pt x="8359017" y="2257778"/>
                    </a:cubicBezTo>
                    <a:lnTo>
                      <a:pt x="8305183" y="2257778"/>
                    </a:lnTo>
                    <a:cubicBezTo>
                      <a:pt x="8295328" y="2257772"/>
                      <a:pt x="8285924" y="2253644"/>
                      <a:pt x="8279250" y="2246392"/>
                    </a:cubicBezTo>
                    <a:cubicBezTo>
                      <a:pt x="8272576" y="2239142"/>
                      <a:pt x="8269238" y="2229430"/>
                      <a:pt x="8270046" y="2219607"/>
                    </a:cubicBezTo>
                    <a:lnTo>
                      <a:pt x="8337427" y="1411112"/>
                    </a:lnTo>
                    <a:lnTo>
                      <a:pt x="8400433" y="969998"/>
                    </a:lnTo>
                    <a:moveTo>
                      <a:pt x="9953149" y="0"/>
                    </a:moveTo>
                    <a:cubicBezTo>
                      <a:pt x="9836248" y="0"/>
                      <a:pt x="9741482" y="94766"/>
                      <a:pt x="9741482" y="211667"/>
                    </a:cubicBezTo>
                    <a:lnTo>
                      <a:pt x="9741482" y="282222"/>
                    </a:lnTo>
                    <a:cubicBezTo>
                      <a:pt x="9741482" y="399123"/>
                      <a:pt x="9836248" y="493889"/>
                      <a:pt x="9953149" y="493889"/>
                    </a:cubicBezTo>
                    <a:cubicBezTo>
                      <a:pt x="10070050" y="493889"/>
                      <a:pt x="10164816" y="399123"/>
                      <a:pt x="10164816" y="282222"/>
                    </a:cubicBezTo>
                    <a:lnTo>
                      <a:pt x="10164816" y="211667"/>
                    </a:lnTo>
                    <a:cubicBezTo>
                      <a:pt x="10164816" y="94766"/>
                      <a:pt x="10070050" y="0"/>
                      <a:pt x="9953149" y="0"/>
                    </a:cubicBezTo>
                    <a:moveTo>
                      <a:pt x="9733933" y="969998"/>
                    </a:moveTo>
                    <a:cubicBezTo>
                      <a:pt x="9735132" y="961884"/>
                      <a:pt x="9723703" y="958709"/>
                      <a:pt x="9720528" y="966259"/>
                    </a:cubicBezTo>
                    <a:lnTo>
                      <a:pt x="9566504" y="1325598"/>
                    </a:lnTo>
                    <a:cubicBezTo>
                      <a:pt x="9544248" y="1377518"/>
                      <a:pt x="9493172" y="1411162"/>
                      <a:pt x="9436682" y="1411112"/>
                    </a:cubicBezTo>
                    <a:lnTo>
                      <a:pt x="9371630" y="1411112"/>
                    </a:lnTo>
                    <a:cubicBezTo>
                      <a:pt x="9359766" y="1411122"/>
                      <a:pt x="9348691" y="1405168"/>
                      <a:pt x="9342155" y="1395265"/>
                    </a:cubicBezTo>
                    <a:cubicBezTo>
                      <a:pt x="9335620" y="1385364"/>
                      <a:pt x="9334500" y="1372839"/>
                      <a:pt x="9339175" y="1361934"/>
                    </a:cubicBezTo>
                    <a:lnTo>
                      <a:pt x="9529816" y="917222"/>
                    </a:lnTo>
                    <a:lnTo>
                      <a:pt x="9599948" y="741821"/>
                    </a:lnTo>
                    <a:cubicBezTo>
                      <a:pt x="9642818" y="634683"/>
                      <a:pt x="9746594" y="564437"/>
                      <a:pt x="9861991" y="564445"/>
                    </a:cubicBezTo>
                    <a:lnTo>
                      <a:pt x="10044307" y="564445"/>
                    </a:lnTo>
                    <a:cubicBezTo>
                      <a:pt x="10159704" y="564437"/>
                      <a:pt x="10263480" y="634683"/>
                      <a:pt x="10306350" y="741821"/>
                    </a:cubicBezTo>
                    <a:lnTo>
                      <a:pt x="10376482" y="917222"/>
                    </a:lnTo>
                    <a:lnTo>
                      <a:pt x="10567053" y="1361934"/>
                    </a:lnTo>
                    <a:cubicBezTo>
                      <a:pt x="10571728" y="1372839"/>
                      <a:pt x="10570607" y="1385364"/>
                      <a:pt x="10564072" y="1395265"/>
                    </a:cubicBezTo>
                    <a:cubicBezTo>
                      <a:pt x="10557537" y="1405168"/>
                      <a:pt x="10546462" y="1411122"/>
                      <a:pt x="10534597" y="1411112"/>
                    </a:cubicBezTo>
                    <a:lnTo>
                      <a:pt x="10469545" y="1411112"/>
                    </a:lnTo>
                    <a:cubicBezTo>
                      <a:pt x="10413107" y="1411105"/>
                      <a:pt x="10362101" y="1377471"/>
                      <a:pt x="10339864" y="1325598"/>
                    </a:cubicBezTo>
                    <a:lnTo>
                      <a:pt x="10185841" y="966259"/>
                    </a:lnTo>
                    <a:cubicBezTo>
                      <a:pt x="10182595" y="958709"/>
                      <a:pt x="10171236" y="961884"/>
                      <a:pt x="10172365" y="969998"/>
                    </a:cubicBezTo>
                    <a:lnTo>
                      <a:pt x="10235371" y="1411112"/>
                    </a:lnTo>
                    <a:lnTo>
                      <a:pt x="10302752" y="2219607"/>
                    </a:lnTo>
                    <a:cubicBezTo>
                      <a:pt x="10303560" y="2229430"/>
                      <a:pt x="10300222" y="2239142"/>
                      <a:pt x="10293548" y="2246392"/>
                    </a:cubicBezTo>
                    <a:cubicBezTo>
                      <a:pt x="10286874" y="2253644"/>
                      <a:pt x="10277470" y="2257772"/>
                      <a:pt x="10267615" y="2257778"/>
                    </a:cubicBezTo>
                    <a:lnTo>
                      <a:pt x="10213781" y="2257778"/>
                    </a:lnTo>
                    <a:cubicBezTo>
                      <a:pt x="10144799" y="2257786"/>
                      <a:pt x="10085922" y="2207922"/>
                      <a:pt x="10074575" y="2139880"/>
                    </a:cubicBezTo>
                    <a:lnTo>
                      <a:pt x="9960204" y="1452880"/>
                    </a:lnTo>
                    <a:cubicBezTo>
                      <a:pt x="9958864" y="1444978"/>
                      <a:pt x="9947575" y="1444978"/>
                      <a:pt x="9946235" y="1452880"/>
                    </a:cubicBezTo>
                    <a:lnTo>
                      <a:pt x="9831794" y="2139880"/>
                    </a:lnTo>
                    <a:cubicBezTo>
                      <a:pt x="9820442" y="2207948"/>
                      <a:pt x="9761525" y="2257821"/>
                      <a:pt x="9692517" y="2257778"/>
                    </a:cubicBezTo>
                    <a:lnTo>
                      <a:pt x="9638683" y="2257778"/>
                    </a:lnTo>
                    <a:cubicBezTo>
                      <a:pt x="9628828" y="2257772"/>
                      <a:pt x="9619424" y="2253644"/>
                      <a:pt x="9612750" y="2246392"/>
                    </a:cubicBezTo>
                    <a:cubicBezTo>
                      <a:pt x="9606076" y="2239142"/>
                      <a:pt x="9602738" y="2229430"/>
                      <a:pt x="9603546" y="2219607"/>
                    </a:cubicBezTo>
                    <a:lnTo>
                      <a:pt x="9670927" y="1411112"/>
                    </a:lnTo>
                    <a:lnTo>
                      <a:pt x="9733933" y="969998"/>
                    </a:lnTo>
                  </a:path>
                </a:pathLst>
              </a:custGeom>
              <a:solidFill>
                <a:srgbClr val="FFFFFF"/>
              </a:solidFill>
            </p:spPr>
          </p:sp>
        </p:grpSp>
      </p:grpSp>
      <p:grpSp>
        <p:nvGrpSpPr>
          <p:cNvPr id="17" name="Group 17"/>
          <p:cNvGrpSpPr/>
          <p:nvPr/>
        </p:nvGrpSpPr>
        <p:grpSpPr>
          <a:xfrm>
            <a:off x="661357" y="607015"/>
            <a:ext cx="2371811" cy="2062513"/>
            <a:chOff x="0" y="0"/>
            <a:chExt cx="3162415" cy="2750018"/>
          </a:xfrm>
        </p:grpSpPr>
        <p:grpSp>
          <p:nvGrpSpPr>
            <p:cNvPr id="18" name="Group 18"/>
            <p:cNvGrpSpPr>
              <a:grpSpLocks noChangeAspect="1"/>
            </p:cNvGrpSpPr>
            <p:nvPr/>
          </p:nvGrpSpPr>
          <p:grpSpPr>
            <a:xfrm>
              <a:off x="0" y="0"/>
              <a:ext cx="3162415" cy="2750018"/>
              <a:chOff x="0" y="0"/>
              <a:chExt cx="10604500" cy="9221611"/>
            </a:xfrm>
          </p:grpSpPr>
          <p:sp>
            <p:nvSpPr>
              <p:cNvPr id="19" name="Freeform 19"/>
              <p:cNvSpPr/>
              <p:nvPr/>
            </p:nvSpPr>
            <p:spPr>
              <a:xfrm>
                <a:off x="16351" y="0"/>
                <a:ext cx="10571728" cy="6900352"/>
              </a:xfrm>
              <a:custGeom>
                <a:avLst/>
                <a:gdLst/>
                <a:ahLst/>
                <a:cxnLst/>
                <a:rect l="l" t="t" r="r" b="b"/>
                <a:pathLst>
                  <a:path w="10571728" h="6900352">
                    <a:moveTo>
                      <a:pt x="618649" y="0"/>
                    </a:moveTo>
                    <a:cubicBezTo>
                      <a:pt x="501749" y="0"/>
                      <a:pt x="406982" y="94766"/>
                      <a:pt x="406982" y="211667"/>
                    </a:cubicBezTo>
                    <a:lnTo>
                      <a:pt x="406982" y="282222"/>
                    </a:lnTo>
                    <a:cubicBezTo>
                      <a:pt x="406982" y="399122"/>
                      <a:pt x="501749" y="493889"/>
                      <a:pt x="618649" y="493889"/>
                    </a:cubicBezTo>
                    <a:cubicBezTo>
                      <a:pt x="735549" y="493889"/>
                      <a:pt x="830316" y="399122"/>
                      <a:pt x="830316" y="282222"/>
                    </a:cubicBezTo>
                    <a:lnTo>
                      <a:pt x="830316" y="211667"/>
                    </a:lnTo>
                    <a:cubicBezTo>
                      <a:pt x="830316" y="94766"/>
                      <a:pt x="735549" y="0"/>
                      <a:pt x="618649" y="0"/>
                    </a:cubicBezTo>
                    <a:moveTo>
                      <a:pt x="406982" y="917222"/>
                    </a:moveTo>
                    <a:lnTo>
                      <a:pt x="232005" y="1325598"/>
                    </a:lnTo>
                    <a:cubicBezTo>
                      <a:pt x="209748" y="1377518"/>
                      <a:pt x="158672" y="1411161"/>
                      <a:pt x="102182" y="1411111"/>
                    </a:cubicBezTo>
                    <a:lnTo>
                      <a:pt x="37130" y="1411111"/>
                    </a:lnTo>
                    <a:cubicBezTo>
                      <a:pt x="25266" y="1411122"/>
                      <a:pt x="14190" y="1405168"/>
                      <a:pt x="7655" y="1395265"/>
                    </a:cubicBezTo>
                    <a:cubicBezTo>
                      <a:pt x="1120" y="1385363"/>
                      <a:pt x="0" y="1372839"/>
                      <a:pt x="4675" y="1361934"/>
                    </a:cubicBezTo>
                    <a:lnTo>
                      <a:pt x="195316" y="917222"/>
                    </a:lnTo>
                    <a:lnTo>
                      <a:pt x="265448" y="741821"/>
                    </a:lnTo>
                    <a:cubicBezTo>
                      <a:pt x="308318" y="634683"/>
                      <a:pt x="412094" y="564437"/>
                      <a:pt x="527491" y="564444"/>
                    </a:cubicBezTo>
                    <a:lnTo>
                      <a:pt x="709807" y="564444"/>
                    </a:lnTo>
                    <a:cubicBezTo>
                      <a:pt x="825204" y="564437"/>
                      <a:pt x="928980" y="634683"/>
                      <a:pt x="971850" y="741821"/>
                    </a:cubicBezTo>
                    <a:lnTo>
                      <a:pt x="1041982" y="917222"/>
                    </a:lnTo>
                    <a:lnTo>
                      <a:pt x="1232553" y="1361934"/>
                    </a:lnTo>
                    <a:cubicBezTo>
                      <a:pt x="1237228" y="1372839"/>
                      <a:pt x="1236108" y="1385363"/>
                      <a:pt x="1229572" y="1395265"/>
                    </a:cubicBezTo>
                    <a:cubicBezTo>
                      <a:pt x="1223037" y="1405168"/>
                      <a:pt x="1211962" y="1411122"/>
                      <a:pt x="1200097" y="1411111"/>
                    </a:cubicBezTo>
                    <a:lnTo>
                      <a:pt x="1135045" y="1411111"/>
                    </a:lnTo>
                    <a:cubicBezTo>
                      <a:pt x="1078607" y="1411105"/>
                      <a:pt x="1027601" y="1377471"/>
                      <a:pt x="1005364" y="1325598"/>
                    </a:cubicBezTo>
                    <a:lnTo>
                      <a:pt x="830316" y="917222"/>
                    </a:lnTo>
                    <a:lnTo>
                      <a:pt x="1028295" y="1577340"/>
                    </a:lnTo>
                    <a:cubicBezTo>
                      <a:pt x="1031508" y="1588025"/>
                      <a:pt x="1029477" y="1599601"/>
                      <a:pt x="1022818" y="1608554"/>
                    </a:cubicBezTo>
                    <a:cubicBezTo>
                      <a:pt x="1016159" y="1617507"/>
                      <a:pt x="1005656" y="1622782"/>
                      <a:pt x="994498" y="1622778"/>
                    </a:cubicBezTo>
                    <a:lnTo>
                      <a:pt x="896708" y="1622778"/>
                    </a:lnTo>
                    <a:lnTo>
                      <a:pt x="850424" y="2225181"/>
                    </a:lnTo>
                    <a:cubicBezTo>
                      <a:pt x="849021" y="2243583"/>
                      <a:pt x="833672" y="2257794"/>
                      <a:pt x="815217" y="2257778"/>
                    </a:cubicBezTo>
                    <a:lnTo>
                      <a:pt x="807315" y="2257778"/>
                    </a:lnTo>
                    <a:cubicBezTo>
                      <a:pt x="731482" y="2257796"/>
                      <a:pt x="669194" y="2197876"/>
                      <a:pt x="666274" y="2122100"/>
                    </a:cubicBezTo>
                    <a:lnTo>
                      <a:pt x="647153" y="1622778"/>
                    </a:lnTo>
                    <a:lnTo>
                      <a:pt x="590145" y="1622778"/>
                    </a:lnTo>
                    <a:lnTo>
                      <a:pt x="570953" y="2122100"/>
                    </a:lnTo>
                    <a:cubicBezTo>
                      <a:pt x="568034" y="2197876"/>
                      <a:pt x="505746" y="2257796"/>
                      <a:pt x="429913" y="2257778"/>
                    </a:cubicBezTo>
                    <a:lnTo>
                      <a:pt x="422011" y="2257778"/>
                    </a:lnTo>
                    <a:cubicBezTo>
                      <a:pt x="403555" y="2257794"/>
                      <a:pt x="388206" y="2243583"/>
                      <a:pt x="386803" y="2225181"/>
                    </a:cubicBezTo>
                    <a:lnTo>
                      <a:pt x="340519" y="1622778"/>
                    </a:lnTo>
                    <a:lnTo>
                      <a:pt x="242729" y="1622778"/>
                    </a:lnTo>
                    <a:cubicBezTo>
                      <a:pt x="231571" y="1622782"/>
                      <a:pt x="221069" y="1617507"/>
                      <a:pt x="214410" y="1608554"/>
                    </a:cubicBezTo>
                    <a:cubicBezTo>
                      <a:pt x="207750" y="1599601"/>
                      <a:pt x="205719" y="1588025"/>
                      <a:pt x="208933" y="1577340"/>
                    </a:cubicBezTo>
                    <a:lnTo>
                      <a:pt x="406982" y="917222"/>
                    </a:lnTo>
                    <a:moveTo>
                      <a:pt x="1952149" y="0"/>
                    </a:moveTo>
                    <a:cubicBezTo>
                      <a:pt x="1835249" y="0"/>
                      <a:pt x="1740482" y="94766"/>
                      <a:pt x="1740482" y="211667"/>
                    </a:cubicBezTo>
                    <a:lnTo>
                      <a:pt x="1740482" y="282222"/>
                    </a:lnTo>
                    <a:cubicBezTo>
                      <a:pt x="1740482" y="399122"/>
                      <a:pt x="1835249" y="493889"/>
                      <a:pt x="1952149" y="493889"/>
                    </a:cubicBezTo>
                    <a:cubicBezTo>
                      <a:pt x="2069049" y="493889"/>
                      <a:pt x="2163816" y="399122"/>
                      <a:pt x="2163816" y="282222"/>
                    </a:cubicBezTo>
                    <a:lnTo>
                      <a:pt x="2163816" y="211667"/>
                    </a:lnTo>
                    <a:cubicBezTo>
                      <a:pt x="2163816" y="94766"/>
                      <a:pt x="2069049" y="0"/>
                      <a:pt x="1952149" y="0"/>
                    </a:cubicBezTo>
                    <a:moveTo>
                      <a:pt x="1740482" y="917222"/>
                    </a:moveTo>
                    <a:lnTo>
                      <a:pt x="1565505" y="1325598"/>
                    </a:lnTo>
                    <a:cubicBezTo>
                      <a:pt x="1543248" y="1377518"/>
                      <a:pt x="1492172" y="1411161"/>
                      <a:pt x="1435682" y="1411111"/>
                    </a:cubicBezTo>
                    <a:lnTo>
                      <a:pt x="1370630" y="1411111"/>
                    </a:lnTo>
                    <a:cubicBezTo>
                      <a:pt x="1358766" y="1411122"/>
                      <a:pt x="1347690" y="1405168"/>
                      <a:pt x="1341155" y="1395265"/>
                    </a:cubicBezTo>
                    <a:cubicBezTo>
                      <a:pt x="1334620" y="1385363"/>
                      <a:pt x="1333500" y="1372839"/>
                      <a:pt x="1338175" y="1361934"/>
                    </a:cubicBezTo>
                    <a:lnTo>
                      <a:pt x="1528816" y="917222"/>
                    </a:lnTo>
                    <a:lnTo>
                      <a:pt x="1598948" y="741821"/>
                    </a:lnTo>
                    <a:cubicBezTo>
                      <a:pt x="1641818" y="634683"/>
                      <a:pt x="1745595" y="564437"/>
                      <a:pt x="1860991" y="564444"/>
                    </a:cubicBezTo>
                    <a:lnTo>
                      <a:pt x="2043307" y="564444"/>
                    </a:lnTo>
                    <a:cubicBezTo>
                      <a:pt x="2158703" y="564437"/>
                      <a:pt x="2262480" y="634683"/>
                      <a:pt x="2305350" y="741821"/>
                    </a:cubicBezTo>
                    <a:lnTo>
                      <a:pt x="2375482" y="917222"/>
                    </a:lnTo>
                    <a:lnTo>
                      <a:pt x="2566053" y="1361934"/>
                    </a:lnTo>
                    <a:cubicBezTo>
                      <a:pt x="2570728" y="1372839"/>
                      <a:pt x="2569608" y="1385363"/>
                      <a:pt x="2563072" y="1395265"/>
                    </a:cubicBezTo>
                    <a:cubicBezTo>
                      <a:pt x="2556537" y="1405168"/>
                      <a:pt x="2545462" y="1411122"/>
                      <a:pt x="2533597" y="1411111"/>
                    </a:cubicBezTo>
                    <a:lnTo>
                      <a:pt x="2468545" y="1411111"/>
                    </a:lnTo>
                    <a:cubicBezTo>
                      <a:pt x="2412107" y="1411105"/>
                      <a:pt x="2361101" y="1377471"/>
                      <a:pt x="2338864" y="1325598"/>
                    </a:cubicBezTo>
                    <a:lnTo>
                      <a:pt x="2163816" y="917222"/>
                    </a:lnTo>
                    <a:lnTo>
                      <a:pt x="2361795" y="1577340"/>
                    </a:lnTo>
                    <a:cubicBezTo>
                      <a:pt x="2365008" y="1588025"/>
                      <a:pt x="2362977" y="1599601"/>
                      <a:pt x="2356318" y="1608554"/>
                    </a:cubicBezTo>
                    <a:cubicBezTo>
                      <a:pt x="2349659" y="1617507"/>
                      <a:pt x="2339157" y="1622782"/>
                      <a:pt x="2327999" y="1622778"/>
                    </a:cubicBezTo>
                    <a:lnTo>
                      <a:pt x="2230208" y="1622778"/>
                    </a:lnTo>
                    <a:lnTo>
                      <a:pt x="2183924" y="2225181"/>
                    </a:lnTo>
                    <a:cubicBezTo>
                      <a:pt x="2182521" y="2243583"/>
                      <a:pt x="2167172" y="2257794"/>
                      <a:pt x="2148717" y="2257778"/>
                    </a:cubicBezTo>
                    <a:lnTo>
                      <a:pt x="2140815" y="2257778"/>
                    </a:lnTo>
                    <a:cubicBezTo>
                      <a:pt x="2064982" y="2257796"/>
                      <a:pt x="2002694" y="2197876"/>
                      <a:pt x="1999774" y="2122100"/>
                    </a:cubicBezTo>
                    <a:lnTo>
                      <a:pt x="1980653" y="1622778"/>
                    </a:lnTo>
                    <a:lnTo>
                      <a:pt x="1923645" y="1622778"/>
                    </a:lnTo>
                    <a:lnTo>
                      <a:pt x="1904453" y="2122100"/>
                    </a:lnTo>
                    <a:cubicBezTo>
                      <a:pt x="1901534" y="2197876"/>
                      <a:pt x="1839246" y="2257796"/>
                      <a:pt x="1763413" y="2257778"/>
                    </a:cubicBezTo>
                    <a:lnTo>
                      <a:pt x="1755511" y="2257778"/>
                    </a:lnTo>
                    <a:cubicBezTo>
                      <a:pt x="1737055" y="2257794"/>
                      <a:pt x="1721706" y="2243583"/>
                      <a:pt x="1720303" y="2225181"/>
                    </a:cubicBezTo>
                    <a:lnTo>
                      <a:pt x="1674019" y="1622778"/>
                    </a:lnTo>
                    <a:lnTo>
                      <a:pt x="1576229" y="1622778"/>
                    </a:lnTo>
                    <a:cubicBezTo>
                      <a:pt x="1565071" y="1622782"/>
                      <a:pt x="1554569" y="1617507"/>
                      <a:pt x="1547910" y="1608554"/>
                    </a:cubicBezTo>
                    <a:cubicBezTo>
                      <a:pt x="1541250" y="1599601"/>
                      <a:pt x="1539219" y="1588025"/>
                      <a:pt x="1542433" y="1577340"/>
                    </a:cubicBezTo>
                    <a:lnTo>
                      <a:pt x="1740482" y="917222"/>
                    </a:lnTo>
                    <a:moveTo>
                      <a:pt x="3285649" y="0"/>
                    </a:moveTo>
                    <a:cubicBezTo>
                      <a:pt x="3168749" y="0"/>
                      <a:pt x="3073982" y="94766"/>
                      <a:pt x="3073982" y="211667"/>
                    </a:cubicBezTo>
                    <a:lnTo>
                      <a:pt x="3073982" y="282222"/>
                    </a:lnTo>
                    <a:cubicBezTo>
                      <a:pt x="3073982" y="399122"/>
                      <a:pt x="3168749" y="493889"/>
                      <a:pt x="3285649" y="493889"/>
                    </a:cubicBezTo>
                    <a:cubicBezTo>
                      <a:pt x="3402549" y="493889"/>
                      <a:pt x="3497316" y="399122"/>
                      <a:pt x="3497316" y="282222"/>
                    </a:cubicBezTo>
                    <a:lnTo>
                      <a:pt x="3497316" y="211667"/>
                    </a:lnTo>
                    <a:cubicBezTo>
                      <a:pt x="3497316" y="94766"/>
                      <a:pt x="3402549" y="0"/>
                      <a:pt x="3285649" y="0"/>
                    </a:cubicBezTo>
                    <a:moveTo>
                      <a:pt x="3073982" y="917222"/>
                    </a:moveTo>
                    <a:lnTo>
                      <a:pt x="2899005" y="1325598"/>
                    </a:lnTo>
                    <a:cubicBezTo>
                      <a:pt x="2876748" y="1377518"/>
                      <a:pt x="2825672" y="1411161"/>
                      <a:pt x="2769182" y="1411111"/>
                    </a:cubicBezTo>
                    <a:lnTo>
                      <a:pt x="2704130" y="1411111"/>
                    </a:lnTo>
                    <a:cubicBezTo>
                      <a:pt x="2692266" y="1411122"/>
                      <a:pt x="2681190" y="1405168"/>
                      <a:pt x="2674655" y="1395265"/>
                    </a:cubicBezTo>
                    <a:cubicBezTo>
                      <a:pt x="2668120" y="1385363"/>
                      <a:pt x="2667000" y="1372839"/>
                      <a:pt x="2671675" y="1361934"/>
                    </a:cubicBezTo>
                    <a:lnTo>
                      <a:pt x="2862316" y="917222"/>
                    </a:lnTo>
                    <a:lnTo>
                      <a:pt x="2932448" y="741821"/>
                    </a:lnTo>
                    <a:cubicBezTo>
                      <a:pt x="2975318" y="634683"/>
                      <a:pt x="3079095" y="564437"/>
                      <a:pt x="3194491" y="564444"/>
                    </a:cubicBezTo>
                    <a:lnTo>
                      <a:pt x="3376807" y="564444"/>
                    </a:lnTo>
                    <a:cubicBezTo>
                      <a:pt x="3492203" y="564437"/>
                      <a:pt x="3595980" y="634683"/>
                      <a:pt x="3638850" y="741821"/>
                    </a:cubicBezTo>
                    <a:lnTo>
                      <a:pt x="3708982" y="917222"/>
                    </a:lnTo>
                    <a:lnTo>
                      <a:pt x="3899553" y="1361934"/>
                    </a:lnTo>
                    <a:cubicBezTo>
                      <a:pt x="3904228" y="1372839"/>
                      <a:pt x="3903107" y="1385363"/>
                      <a:pt x="3896572" y="1395265"/>
                    </a:cubicBezTo>
                    <a:cubicBezTo>
                      <a:pt x="3890037" y="1405168"/>
                      <a:pt x="3878962" y="1411122"/>
                      <a:pt x="3867097" y="1411111"/>
                    </a:cubicBezTo>
                    <a:lnTo>
                      <a:pt x="3802045" y="1411111"/>
                    </a:lnTo>
                    <a:cubicBezTo>
                      <a:pt x="3745607" y="1411105"/>
                      <a:pt x="3694601" y="1377471"/>
                      <a:pt x="3672364" y="1325598"/>
                    </a:cubicBezTo>
                    <a:lnTo>
                      <a:pt x="3497316" y="917222"/>
                    </a:lnTo>
                    <a:lnTo>
                      <a:pt x="3695295" y="1577340"/>
                    </a:lnTo>
                    <a:cubicBezTo>
                      <a:pt x="3698508" y="1588025"/>
                      <a:pt x="3696477" y="1599601"/>
                      <a:pt x="3689818" y="1608554"/>
                    </a:cubicBezTo>
                    <a:cubicBezTo>
                      <a:pt x="3683159" y="1617507"/>
                      <a:pt x="3672656" y="1622782"/>
                      <a:pt x="3661499" y="1622778"/>
                    </a:cubicBezTo>
                    <a:lnTo>
                      <a:pt x="3563708" y="1622778"/>
                    </a:lnTo>
                    <a:lnTo>
                      <a:pt x="3517424" y="2225181"/>
                    </a:lnTo>
                    <a:cubicBezTo>
                      <a:pt x="3516021" y="2243583"/>
                      <a:pt x="3500672" y="2257794"/>
                      <a:pt x="3482217" y="2257778"/>
                    </a:cubicBezTo>
                    <a:lnTo>
                      <a:pt x="3474315" y="2257778"/>
                    </a:lnTo>
                    <a:cubicBezTo>
                      <a:pt x="3398482" y="2257796"/>
                      <a:pt x="3336194" y="2197876"/>
                      <a:pt x="3333274" y="2122100"/>
                    </a:cubicBezTo>
                    <a:lnTo>
                      <a:pt x="3314153" y="1622778"/>
                    </a:lnTo>
                    <a:lnTo>
                      <a:pt x="3257145" y="1622778"/>
                    </a:lnTo>
                    <a:lnTo>
                      <a:pt x="3237953" y="2122100"/>
                    </a:lnTo>
                    <a:cubicBezTo>
                      <a:pt x="3235034" y="2197876"/>
                      <a:pt x="3172746" y="2257796"/>
                      <a:pt x="3096913" y="2257778"/>
                    </a:cubicBezTo>
                    <a:lnTo>
                      <a:pt x="3089011" y="2257778"/>
                    </a:lnTo>
                    <a:cubicBezTo>
                      <a:pt x="3070555" y="2257794"/>
                      <a:pt x="3055206" y="2243583"/>
                      <a:pt x="3053803" y="2225181"/>
                    </a:cubicBezTo>
                    <a:lnTo>
                      <a:pt x="3007519" y="1622778"/>
                    </a:lnTo>
                    <a:lnTo>
                      <a:pt x="2909729" y="1622778"/>
                    </a:lnTo>
                    <a:cubicBezTo>
                      <a:pt x="2898571" y="1622782"/>
                      <a:pt x="2888069" y="1617507"/>
                      <a:pt x="2881410" y="1608554"/>
                    </a:cubicBezTo>
                    <a:cubicBezTo>
                      <a:pt x="2874750" y="1599601"/>
                      <a:pt x="2872719" y="1588025"/>
                      <a:pt x="2875933" y="1577340"/>
                    </a:cubicBezTo>
                    <a:lnTo>
                      <a:pt x="3073982" y="917222"/>
                    </a:lnTo>
                    <a:moveTo>
                      <a:pt x="4619149" y="0"/>
                    </a:moveTo>
                    <a:cubicBezTo>
                      <a:pt x="4502249" y="0"/>
                      <a:pt x="4407482" y="94766"/>
                      <a:pt x="4407482" y="211667"/>
                    </a:cubicBezTo>
                    <a:lnTo>
                      <a:pt x="4407482" y="282222"/>
                    </a:lnTo>
                    <a:cubicBezTo>
                      <a:pt x="4407482" y="399122"/>
                      <a:pt x="4502249" y="493889"/>
                      <a:pt x="4619149" y="493889"/>
                    </a:cubicBezTo>
                    <a:cubicBezTo>
                      <a:pt x="4736049" y="493889"/>
                      <a:pt x="4830816" y="399122"/>
                      <a:pt x="4830816" y="282222"/>
                    </a:cubicBezTo>
                    <a:lnTo>
                      <a:pt x="4830816" y="211667"/>
                    </a:lnTo>
                    <a:cubicBezTo>
                      <a:pt x="4830816" y="94766"/>
                      <a:pt x="4736049" y="0"/>
                      <a:pt x="4619149" y="0"/>
                    </a:cubicBezTo>
                    <a:moveTo>
                      <a:pt x="4407482" y="917222"/>
                    </a:moveTo>
                    <a:lnTo>
                      <a:pt x="4232504" y="1325598"/>
                    </a:lnTo>
                    <a:cubicBezTo>
                      <a:pt x="4210248" y="1377518"/>
                      <a:pt x="4159172" y="1411161"/>
                      <a:pt x="4102682" y="1411111"/>
                    </a:cubicBezTo>
                    <a:lnTo>
                      <a:pt x="4037630" y="1411111"/>
                    </a:lnTo>
                    <a:cubicBezTo>
                      <a:pt x="4025765" y="1411122"/>
                      <a:pt x="4014691" y="1405168"/>
                      <a:pt x="4008155" y="1395265"/>
                    </a:cubicBezTo>
                    <a:cubicBezTo>
                      <a:pt x="4001620" y="1385363"/>
                      <a:pt x="4000500" y="1372839"/>
                      <a:pt x="4005174" y="1361934"/>
                    </a:cubicBezTo>
                    <a:lnTo>
                      <a:pt x="4195816" y="917222"/>
                    </a:lnTo>
                    <a:lnTo>
                      <a:pt x="4265948" y="741821"/>
                    </a:lnTo>
                    <a:cubicBezTo>
                      <a:pt x="4308818" y="634683"/>
                      <a:pt x="4412595" y="564437"/>
                      <a:pt x="4527991" y="564444"/>
                    </a:cubicBezTo>
                    <a:lnTo>
                      <a:pt x="4710307" y="564444"/>
                    </a:lnTo>
                    <a:cubicBezTo>
                      <a:pt x="4825703" y="564437"/>
                      <a:pt x="4929480" y="634683"/>
                      <a:pt x="4972350" y="741821"/>
                    </a:cubicBezTo>
                    <a:lnTo>
                      <a:pt x="5042482" y="917222"/>
                    </a:lnTo>
                    <a:lnTo>
                      <a:pt x="5233053" y="1361934"/>
                    </a:lnTo>
                    <a:cubicBezTo>
                      <a:pt x="5237728" y="1372839"/>
                      <a:pt x="5236607" y="1385363"/>
                      <a:pt x="5230072" y="1395265"/>
                    </a:cubicBezTo>
                    <a:cubicBezTo>
                      <a:pt x="5223537" y="1405168"/>
                      <a:pt x="5212462" y="1411122"/>
                      <a:pt x="5200597" y="1411111"/>
                    </a:cubicBezTo>
                    <a:lnTo>
                      <a:pt x="5135545" y="1411111"/>
                    </a:lnTo>
                    <a:cubicBezTo>
                      <a:pt x="5079107" y="1411105"/>
                      <a:pt x="5028101" y="1377471"/>
                      <a:pt x="5005864" y="1325598"/>
                    </a:cubicBezTo>
                    <a:lnTo>
                      <a:pt x="4830816" y="917222"/>
                    </a:lnTo>
                    <a:lnTo>
                      <a:pt x="5028795" y="1577340"/>
                    </a:lnTo>
                    <a:cubicBezTo>
                      <a:pt x="5032008" y="1588025"/>
                      <a:pt x="5029977" y="1599601"/>
                      <a:pt x="5023318" y="1608554"/>
                    </a:cubicBezTo>
                    <a:cubicBezTo>
                      <a:pt x="5016659" y="1617507"/>
                      <a:pt x="5006156" y="1622782"/>
                      <a:pt x="4994999" y="1622778"/>
                    </a:cubicBezTo>
                    <a:lnTo>
                      <a:pt x="4897208" y="1622778"/>
                    </a:lnTo>
                    <a:lnTo>
                      <a:pt x="4850924" y="2225181"/>
                    </a:lnTo>
                    <a:cubicBezTo>
                      <a:pt x="4849521" y="2243583"/>
                      <a:pt x="4834172" y="2257794"/>
                      <a:pt x="4815717" y="2257778"/>
                    </a:cubicBezTo>
                    <a:lnTo>
                      <a:pt x="4807815" y="2257778"/>
                    </a:lnTo>
                    <a:cubicBezTo>
                      <a:pt x="4731982" y="2257796"/>
                      <a:pt x="4669694" y="2197876"/>
                      <a:pt x="4666774" y="2122100"/>
                    </a:cubicBezTo>
                    <a:lnTo>
                      <a:pt x="4647653" y="1622778"/>
                    </a:lnTo>
                    <a:lnTo>
                      <a:pt x="4590645" y="1622778"/>
                    </a:lnTo>
                    <a:lnTo>
                      <a:pt x="4571453" y="2122100"/>
                    </a:lnTo>
                    <a:cubicBezTo>
                      <a:pt x="4568534" y="2197876"/>
                      <a:pt x="4506246" y="2257796"/>
                      <a:pt x="4430413" y="2257778"/>
                    </a:cubicBezTo>
                    <a:lnTo>
                      <a:pt x="4422511" y="2257778"/>
                    </a:lnTo>
                    <a:cubicBezTo>
                      <a:pt x="4404055" y="2257794"/>
                      <a:pt x="4388706" y="2243583"/>
                      <a:pt x="4387303" y="2225181"/>
                    </a:cubicBezTo>
                    <a:lnTo>
                      <a:pt x="4341019" y="1622778"/>
                    </a:lnTo>
                    <a:lnTo>
                      <a:pt x="4243229" y="1622778"/>
                    </a:lnTo>
                    <a:cubicBezTo>
                      <a:pt x="4232071" y="1622782"/>
                      <a:pt x="4221569" y="1617507"/>
                      <a:pt x="4214910" y="1608554"/>
                    </a:cubicBezTo>
                    <a:cubicBezTo>
                      <a:pt x="4208250" y="1599601"/>
                      <a:pt x="4206220" y="1588025"/>
                      <a:pt x="4209433" y="1577340"/>
                    </a:cubicBezTo>
                    <a:lnTo>
                      <a:pt x="4407482" y="917222"/>
                    </a:lnTo>
                    <a:moveTo>
                      <a:pt x="5952649" y="0"/>
                    </a:moveTo>
                    <a:cubicBezTo>
                      <a:pt x="5835749" y="0"/>
                      <a:pt x="5740982" y="94766"/>
                      <a:pt x="5740982" y="211667"/>
                    </a:cubicBezTo>
                    <a:lnTo>
                      <a:pt x="5740982" y="282222"/>
                    </a:lnTo>
                    <a:cubicBezTo>
                      <a:pt x="5740982" y="399122"/>
                      <a:pt x="5835749" y="493889"/>
                      <a:pt x="5952649" y="493889"/>
                    </a:cubicBezTo>
                    <a:cubicBezTo>
                      <a:pt x="6069549" y="493889"/>
                      <a:pt x="6164316" y="399122"/>
                      <a:pt x="6164316" y="282222"/>
                    </a:cubicBezTo>
                    <a:lnTo>
                      <a:pt x="6164316" y="211667"/>
                    </a:lnTo>
                    <a:cubicBezTo>
                      <a:pt x="6164316" y="94766"/>
                      <a:pt x="6069549" y="0"/>
                      <a:pt x="5952649" y="0"/>
                    </a:cubicBezTo>
                    <a:moveTo>
                      <a:pt x="5740982" y="917222"/>
                    </a:moveTo>
                    <a:lnTo>
                      <a:pt x="5566004" y="1325598"/>
                    </a:lnTo>
                    <a:cubicBezTo>
                      <a:pt x="5543748" y="1377518"/>
                      <a:pt x="5492672" y="1411161"/>
                      <a:pt x="5436182" y="1411111"/>
                    </a:cubicBezTo>
                    <a:lnTo>
                      <a:pt x="5371130" y="1411111"/>
                    </a:lnTo>
                    <a:cubicBezTo>
                      <a:pt x="5359265" y="1411122"/>
                      <a:pt x="5348191" y="1405168"/>
                      <a:pt x="5341655" y="1395265"/>
                    </a:cubicBezTo>
                    <a:cubicBezTo>
                      <a:pt x="5335120" y="1385363"/>
                      <a:pt x="5334000" y="1372839"/>
                      <a:pt x="5338674" y="1361934"/>
                    </a:cubicBezTo>
                    <a:lnTo>
                      <a:pt x="5529316" y="917222"/>
                    </a:lnTo>
                    <a:lnTo>
                      <a:pt x="5599448" y="741821"/>
                    </a:lnTo>
                    <a:cubicBezTo>
                      <a:pt x="5642318" y="634683"/>
                      <a:pt x="5746095" y="564437"/>
                      <a:pt x="5861491" y="564444"/>
                    </a:cubicBezTo>
                    <a:lnTo>
                      <a:pt x="6043807" y="564444"/>
                    </a:lnTo>
                    <a:cubicBezTo>
                      <a:pt x="6159203" y="564437"/>
                      <a:pt x="6262980" y="634683"/>
                      <a:pt x="6305850" y="741821"/>
                    </a:cubicBezTo>
                    <a:lnTo>
                      <a:pt x="6375982" y="917222"/>
                    </a:lnTo>
                    <a:lnTo>
                      <a:pt x="6566553" y="1361934"/>
                    </a:lnTo>
                    <a:cubicBezTo>
                      <a:pt x="6571228" y="1372839"/>
                      <a:pt x="6570107" y="1385363"/>
                      <a:pt x="6563572" y="1395265"/>
                    </a:cubicBezTo>
                    <a:cubicBezTo>
                      <a:pt x="6557037" y="1405168"/>
                      <a:pt x="6545962" y="1411122"/>
                      <a:pt x="6534097" y="1411111"/>
                    </a:cubicBezTo>
                    <a:lnTo>
                      <a:pt x="6469045" y="1411111"/>
                    </a:lnTo>
                    <a:cubicBezTo>
                      <a:pt x="6412607" y="1411105"/>
                      <a:pt x="6361601" y="1377471"/>
                      <a:pt x="6339364" y="1325598"/>
                    </a:cubicBezTo>
                    <a:lnTo>
                      <a:pt x="6164316" y="917222"/>
                    </a:lnTo>
                    <a:lnTo>
                      <a:pt x="6362295" y="1577340"/>
                    </a:lnTo>
                    <a:cubicBezTo>
                      <a:pt x="6365508" y="1588025"/>
                      <a:pt x="6363477" y="1599601"/>
                      <a:pt x="6356818" y="1608554"/>
                    </a:cubicBezTo>
                    <a:cubicBezTo>
                      <a:pt x="6350159" y="1617507"/>
                      <a:pt x="6339656" y="1622782"/>
                      <a:pt x="6328499" y="1622778"/>
                    </a:cubicBezTo>
                    <a:lnTo>
                      <a:pt x="6230708" y="1622778"/>
                    </a:lnTo>
                    <a:lnTo>
                      <a:pt x="6184424" y="2225181"/>
                    </a:lnTo>
                    <a:cubicBezTo>
                      <a:pt x="6183021" y="2243583"/>
                      <a:pt x="6167672" y="2257794"/>
                      <a:pt x="6149217" y="2257778"/>
                    </a:cubicBezTo>
                    <a:lnTo>
                      <a:pt x="6141315" y="2257778"/>
                    </a:lnTo>
                    <a:cubicBezTo>
                      <a:pt x="6065482" y="2257796"/>
                      <a:pt x="6003194" y="2197876"/>
                      <a:pt x="6000274" y="2122100"/>
                    </a:cubicBezTo>
                    <a:lnTo>
                      <a:pt x="5981153" y="1622778"/>
                    </a:lnTo>
                    <a:lnTo>
                      <a:pt x="5924145" y="1622778"/>
                    </a:lnTo>
                    <a:lnTo>
                      <a:pt x="5904953" y="2122100"/>
                    </a:lnTo>
                    <a:cubicBezTo>
                      <a:pt x="5902034" y="2197876"/>
                      <a:pt x="5839746" y="2257796"/>
                      <a:pt x="5763913" y="2257778"/>
                    </a:cubicBezTo>
                    <a:lnTo>
                      <a:pt x="5756011" y="2257778"/>
                    </a:lnTo>
                    <a:cubicBezTo>
                      <a:pt x="5737555" y="2257794"/>
                      <a:pt x="5722206" y="2243583"/>
                      <a:pt x="5720803" y="2225181"/>
                    </a:cubicBezTo>
                    <a:lnTo>
                      <a:pt x="5674519" y="1622778"/>
                    </a:lnTo>
                    <a:lnTo>
                      <a:pt x="5576729" y="1622778"/>
                    </a:lnTo>
                    <a:cubicBezTo>
                      <a:pt x="5565571" y="1622782"/>
                      <a:pt x="5555069" y="1617507"/>
                      <a:pt x="5548410" y="1608554"/>
                    </a:cubicBezTo>
                    <a:cubicBezTo>
                      <a:pt x="5541750" y="1599601"/>
                      <a:pt x="5539720" y="1588025"/>
                      <a:pt x="5542933" y="1577340"/>
                    </a:cubicBezTo>
                    <a:lnTo>
                      <a:pt x="5740982" y="917222"/>
                    </a:lnTo>
                    <a:moveTo>
                      <a:pt x="7286149" y="0"/>
                    </a:moveTo>
                    <a:cubicBezTo>
                      <a:pt x="7169248" y="0"/>
                      <a:pt x="7074482" y="94766"/>
                      <a:pt x="7074482" y="211667"/>
                    </a:cubicBezTo>
                    <a:lnTo>
                      <a:pt x="7074482" y="282222"/>
                    </a:lnTo>
                    <a:cubicBezTo>
                      <a:pt x="7074482" y="399122"/>
                      <a:pt x="7169248" y="493889"/>
                      <a:pt x="7286149" y="493889"/>
                    </a:cubicBezTo>
                    <a:cubicBezTo>
                      <a:pt x="7403050" y="493889"/>
                      <a:pt x="7497816" y="399122"/>
                      <a:pt x="7497816" y="282222"/>
                    </a:cubicBezTo>
                    <a:lnTo>
                      <a:pt x="7497816" y="211667"/>
                    </a:lnTo>
                    <a:cubicBezTo>
                      <a:pt x="7497816" y="94766"/>
                      <a:pt x="7403050" y="0"/>
                      <a:pt x="7286149" y="0"/>
                    </a:cubicBezTo>
                    <a:moveTo>
                      <a:pt x="7074482" y="917222"/>
                    </a:moveTo>
                    <a:lnTo>
                      <a:pt x="6899504" y="1325598"/>
                    </a:lnTo>
                    <a:cubicBezTo>
                      <a:pt x="6877248" y="1377518"/>
                      <a:pt x="6826172" y="1411161"/>
                      <a:pt x="6769682" y="1411111"/>
                    </a:cubicBezTo>
                    <a:lnTo>
                      <a:pt x="6704630" y="1411111"/>
                    </a:lnTo>
                    <a:cubicBezTo>
                      <a:pt x="6692766" y="1411122"/>
                      <a:pt x="6681691" y="1405168"/>
                      <a:pt x="6675155" y="1395265"/>
                    </a:cubicBezTo>
                    <a:cubicBezTo>
                      <a:pt x="6668620" y="1385363"/>
                      <a:pt x="6667500" y="1372839"/>
                      <a:pt x="6672175" y="1361934"/>
                    </a:cubicBezTo>
                    <a:lnTo>
                      <a:pt x="6862816" y="917222"/>
                    </a:lnTo>
                    <a:lnTo>
                      <a:pt x="6932948" y="741821"/>
                    </a:lnTo>
                    <a:cubicBezTo>
                      <a:pt x="6975818" y="634683"/>
                      <a:pt x="7079594" y="564437"/>
                      <a:pt x="7194991" y="564444"/>
                    </a:cubicBezTo>
                    <a:lnTo>
                      <a:pt x="7377307" y="564444"/>
                    </a:lnTo>
                    <a:cubicBezTo>
                      <a:pt x="7492704" y="564437"/>
                      <a:pt x="7596480" y="634683"/>
                      <a:pt x="7639350" y="741821"/>
                    </a:cubicBezTo>
                    <a:lnTo>
                      <a:pt x="7709482" y="917222"/>
                    </a:lnTo>
                    <a:lnTo>
                      <a:pt x="7900053" y="1361934"/>
                    </a:lnTo>
                    <a:cubicBezTo>
                      <a:pt x="7904728" y="1372839"/>
                      <a:pt x="7903607" y="1385363"/>
                      <a:pt x="7897072" y="1395265"/>
                    </a:cubicBezTo>
                    <a:cubicBezTo>
                      <a:pt x="7890537" y="1405168"/>
                      <a:pt x="7879462" y="1411122"/>
                      <a:pt x="7867597" y="1411111"/>
                    </a:cubicBezTo>
                    <a:lnTo>
                      <a:pt x="7802545" y="1411111"/>
                    </a:lnTo>
                    <a:cubicBezTo>
                      <a:pt x="7746107" y="1411105"/>
                      <a:pt x="7695101" y="1377471"/>
                      <a:pt x="7672864" y="1325598"/>
                    </a:cubicBezTo>
                    <a:lnTo>
                      <a:pt x="7497816" y="917222"/>
                    </a:lnTo>
                    <a:lnTo>
                      <a:pt x="7695795" y="1577340"/>
                    </a:lnTo>
                    <a:cubicBezTo>
                      <a:pt x="7699008" y="1588025"/>
                      <a:pt x="7696977" y="1599601"/>
                      <a:pt x="7690318" y="1608554"/>
                    </a:cubicBezTo>
                    <a:cubicBezTo>
                      <a:pt x="7683659" y="1617507"/>
                      <a:pt x="7673156" y="1622782"/>
                      <a:pt x="7661998" y="1622778"/>
                    </a:cubicBezTo>
                    <a:lnTo>
                      <a:pt x="7564209" y="1622778"/>
                    </a:lnTo>
                    <a:lnTo>
                      <a:pt x="7517924" y="2225181"/>
                    </a:lnTo>
                    <a:cubicBezTo>
                      <a:pt x="7516522" y="2243583"/>
                      <a:pt x="7501172" y="2257794"/>
                      <a:pt x="7482717" y="2257778"/>
                    </a:cubicBezTo>
                    <a:lnTo>
                      <a:pt x="7474814" y="2257778"/>
                    </a:lnTo>
                    <a:cubicBezTo>
                      <a:pt x="7398982" y="2257796"/>
                      <a:pt x="7336693" y="2197876"/>
                      <a:pt x="7333774" y="2122100"/>
                    </a:cubicBezTo>
                    <a:lnTo>
                      <a:pt x="7314653" y="1622778"/>
                    </a:lnTo>
                    <a:lnTo>
                      <a:pt x="7257645" y="1622778"/>
                    </a:lnTo>
                    <a:lnTo>
                      <a:pt x="7238453" y="2122100"/>
                    </a:lnTo>
                    <a:cubicBezTo>
                      <a:pt x="7235534" y="2197876"/>
                      <a:pt x="7173246" y="2257796"/>
                      <a:pt x="7097413" y="2257778"/>
                    </a:cubicBezTo>
                    <a:lnTo>
                      <a:pt x="7089511" y="2257778"/>
                    </a:lnTo>
                    <a:cubicBezTo>
                      <a:pt x="7071055" y="2257794"/>
                      <a:pt x="7055706" y="2243583"/>
                      <a:pt x="7054303" y="2225181"/>
                    </a:cubicBezTo>
                    <a:lnTo>
                      <a:pt x="7008019" y="1622778"/>
                    </a:lnTo>
                    <a:lnTo>
                      <a:pt x="6910229" y="1622778"/>
                    </a:lnTo>
                    <a:cubicBezTo>
                      <a:pt x="6899071" y="1622782"/>
                      <a:pt x="6888569" y="1617507"/>
                      <a:pt x="6881909" y="1608554"/>
                    </a:cubicBezTo>
                    <a:cubicBezTo>
                      <a:pt x="6875250" y="1599601"/>
                      <a:pt x="6873219" y="1588025"/>
                      <a:pt x="6876433" y="1577340"/>
                    </a:cubicBezTo>
                    <a:lnTo>
                      <a:pt x="7074482" y="917222"/>
                    </a:lnTo>
                    <a:moveTo>
                      <a:pt x="8619649" y="0"/>
                    </a:moveTo>
                    <a:cubicBezTo>
                      <a:pt x="8502748" y="0"/>
                      <a:pt x="8407982" y="94766"/>
                      <a:pt x="8407982" y="211667"/>
                    </a:cubicBezTo>
                    <a:lnTo>
                      <a:pt x="8407982" y="282222"/>
                    </a:lnTo>
                    <a:cubicBezTo>
                      <a:pt x="8407982" y="399122"/>
                      <a:pt x="8502748" y="493889"/>
                      <a:pt x="8619649" y="493889"/>
                    </a:cubicBezTo>
                    <a:cubicBezTo>
                      <a:pt x="8736550" y="493889"/>
                      <a:pt x="8831316" y="399122"/>
                      <a:pt x="8831316" y="282222"/>
                    </a:cubicBezTo>
                    <a:lnTo>
                      <a:pt x="8831316" y="211667"/>
                    </a:lnTo>
                    <a:cubicBezTo>
                      <a:pt x="8831316" y="94766"/>
                      <a:pt x="8736550" y="0"/>
                      <a:pt x="8619649" y="0"/>
                    </a:cubicBezTo>
                    <a:moveTo>
                      <a:pt x="8407982" y="917222"/>
                    </a:moveTo>
                    <a:lnTo>
                      <a:pt x="8233004" y="1325598"/>
                    </a:lnTo>
                    <a:cubicBezTo>
                      <a:pt x="8210748" y="1377518"/>
                      <a:pt x="8159672" y="1411161"/>
                      <a:pt x="8103182" y="1411111"/>
                    </a:cubicBezTo>
                    <a:lnTo>
                      <a:pt x="8038130" y="1411111"/>
                    </a:lnTo>
                    <a:cubicBezTo>
                      <a:pt x="8026266" y="1411122"/>
                      <a:pt x="8015191" y="1405168"/>
                      <a:pt x="8008655" y="1395265"/>
                    </a:cubicBezTo>
                    <a:cubicBezTo>
                      <a:pt x="8002120" y="1385363"/>
                      <a:pt x="8001000" y="1372839"/>
                      <a:pt x="8005675" y="1361934"/>
                    </a:cubicBezTo>
                    <a:lnTo>
                      <a:pt x="8196316" y="917222"/>
                    </a:lnTo>
                    <a:lnTo>
                      <a:pt x="8266448" y="741821"/>
                    </a:lnTo>
                    <a:cubicBezTo>
                      <a:pt x="8309318" y="634683"/>
                      <a:pt x="8413094" y="564437"/>
                      <a:pt x="8528491" y="564444"/>
                    </a:cubicBezTo>
                    <a:lnTo>
                      <a:pt x="8710807" y="564444"/>
                    </a:lnTo>
                    <a:cubicBezTo>
                      <a:pt x="8826204" y="564437"/>
                      <a:pt x="8929980" y="634683"/>
                      <a:pt x="8972850" y="741821"/>
                    </a:cubicBezTo>
                    <a:lnTo>
                      <a:pt x="9042982" y="917222"/>
                    </a:lnTo>
                    <a:lnTo>
                      <a:pt x="9233553" y="1361934"/>
                    </a:lnTo>
                    <a:cubicBezTo>
                      <a:pt x="9238228" y="1372839"/>
                      <a:pt x="9237107" y="1385363"/>
                      <a:pt x="9230572" y="1395265"/>
                    </a:cubicBezTo>
                    <a:cubicBezTo>
                      <a:pt x="9224037" y="1405168"/>
                      <a:pt x="9212962" y="1411122"/>
                      <a:pt x="9201097" y="1411111"/>
                    </a:cubicBezTo>
                    <a:lnTo>
                      <a:pt x="9136045" y="1411111"/>
                    </a:lnTo>
                    <a:cubicBezTo>
                      <a:pt x="9079607" y="1411105"/>
                      <a:pt x="9028601" y="1377471"/>
                      <a:pt x="9006364" y="1325598"/>
                    </a:cubicBezTo>
                    <a:lnTo>
                      <a:pt x="8831316" y="917222"/>
                    </a:lnTo>
                    <a:lnTo>
                      <a:pt x="9029295" y="1577340"/>
                    </a:lnTo>
                    <a:cubicBezTo>
                      <a:pt x="9032508" y="1588025"/>
                      <a:pt x="9030477" y="1599601"/>
                      <a:pt x="9023818" y="1608554"/>
                    </a:cubicBezTo>
                    <a:cubicBezTo>
                      <a:pt x="9017159" y="1617507"/>
                      <a:pt x="9006656" y="1622782"/>
                      <a:pt x="8995498" y="1622778"/>
                    </a:cubicBezTo>
                    <a:lnTo>
                      <a:pt x="8897709" y="1622778"/>
                    </a:lnTo>
                    <a:lnTo>
                      <a:pt x="8851424" y="2225181"/>
                    </a:lnTo>
                    <a:cubicBezTo>
                      <a:pt x="8850022" y="2243583"/>
                      <a:pt x="8834672" y="2257794"/>
                      <a:pt x="8816217" y="2257778"/>
                    </a:cubicBezTo>
                    <a:lnTo>
                      <a:pt x="8808314" y="2257778"/>
                    </a:lnTo>
                    <a:cubicBezTo>
                      <a:pt x="8732482" y="2257796"/>
                      <a:pt x="8670193" y="2197876"/>
                      <a:pt x="8667274" y="2122100"/>
                    </a:cubicBezTo>
                    <a:lnTo>
                      <a:pt x="8648153" y="1622778"/>
                    </a:lnTo>
                    <a:lnTo>
                      <a:pt x="8591145" y="1622778"/>
                    </a:lnTo>
                    <a:lnTo>
                      <a:pt x="8571953" y="2122100"/>
                    </a:lnTo>
                    <a:cubicBezTo>
                      <a:pt x="8569034" y="2197876"/>
                      <a:pt x="8506746" y="2257796"/>
                      <a:pt x="8430913" y="2257778"/>
                    </a:cubicBezTo>
                    <a:lnTo>
                      <a:pt x="8423011" y="2257778"/>
                    </a:lnTo>
                    <a:cubicBezTo>
                      <a:pt x="8404555" y="2257794"/>
                      <a:pt x="8389206" y="2243583"/>
                      <a:pt x="8387803" y="2225181"/>
                    </a:cubicBezTo>
                    <a:lnTo>
                      <a:pt x="8341519" y="1622778"/>
                    </a:lnTo>
                    <a:lnTo>
                      <a:pt x="8243729" y="1622778"/>
                    </a:lnTo>
                    <a:cubicBezTo>
                      <a:pt x="8232571" y="1622782"/>
                      <a:pt x="8222069" y="1617507"/>
                      <a:pt x="8215409" y="1608554"/>
                    </a:cubicBezTo>
                    <a:cubicBezTo>
                      <a:pt x="8208750" y="1599601"/>
                      <a:pt x="8206719" y="1588025"/>
                      <a:pt x="8209933" y="1577340"/>
                    </a:cubicBezTo>
                    <a:lnTo>
                      <a:pt x="8407982" y="917222"/>
                    </a:lnTo>
                    <a:moveTo>
                      <a:pt x="9953149" y="0"/>
                    </a:moveTo>
                    <a:cubicBezTo>
                      <a:pt x="9836248" y="0"/>
                      <a:pt x="9741482" y="94766"/>
                      <a:pt x="9741482" y="211667"/>
                    </a:cubicBezTo>
                    <a:lnTo>
                      <a:pt x="9741482" y="282222"/>
                    </a:lnTo>
                    <a:cubicBezTo>
                      <a:pt x="9741482" y="399122"/>
                      <a:pt x="9836248" y="493889"/>
                      <a:pt x="9953149" y="493889"/>
                    </a:cubicBezTo>
                    <a:cubicBezTo>
                      <a:pt x="10070050" y="493889"/>
                      <a:pt x="10164816" y="399122"/>
                      <a:pt x="10164816" y="282222"/>
                    </a:cubicBezTo>
                    <a:lnTo>
                      <a:pt x="10164816" y="211667"/>
                    </a:lnTo>
                    <a:cubicBezTo>
                      <a:pt x="10164816" y="94766"/>
                      <a:pt x="10070050" y="0"/>
                      <a:pt x="9953149" y="0"/>
                    </a:cubicBezTo>
                    <a:moveTo>
                      <a:pt x="9741482" y="917222"/>
                    </a:moveTo>
                    <a:lnTo>
                      <a:pt x="9566504" y="1325598"/>
                    </a:lnTo>
                    <a:cubicBezTo>
                      <a:pt x="9544248" y="1377518"/>
                      <a:pt x="9493172" y="1411161"/>
                      <a:pt x="9436682" y="1411111"/>
                    </a:cubicBezTo>
                    <a:lnTo>
                      <a:pt x="9371630" y="1411111"/>
                    </a:lnTo>
                    <a:cubicBezTo>
                      <a:pt x="9359766" y="1411122"/>
                      <a:pt x="9348691" y="1405168"/>
                      <a:pt x="9342155" y="1395265"/>
                    </a:cubicBezTo>
                    <a:cubicBezTo>
                      <a:pt x="9335620" y="1385363"/>
                      <a:pt x="9334500" y="1372839"/>
                      <a:pt x="9339175" y="1361934"/>
                    </a:cubicBezTo>
                    <a:lnTo>
                      <a:pt x="9529816" y="917222"/>
                    </a:lnTo>
                    <a:lnTo>
                      <a:pt x="9599948" y="741821"/>
                    </a:lnTo>
                    <a:cubicBezTo>
                      <a:pt x="9642818" y="634683"/>
                      <a:pt x="9746594" y="564437"/>
                      <a:pt x="9861991" y="564444"/>
                    </a:cubicBezTo>
                    <a:lnTo>
                      <a:pt x="10044307" y="564444"/>
                    </a:lnTo>
                    <a:cubicBezTo>
                      <a:pt x="10159704" y="564437"/>
                      <a:pt x="10263480" y="634683"/>
                      <a:pt x="10306350" y="741821"/>
                    </a:cubicBezTo>
                    <a:lnTo>
                      <a:pt x="10376482" y="917222"/>
                    </a:lnTo>
                    <a:lnTo>
                      <a:pt x="10567053" y="1361934"/>
                    </a:lnTo>
                    <a:cubicBezTo>
                      <a:pt x="10571728" y="1372839"/>
                      <a:pt x="10570607" y="1385363"/>
                      <a:pt x="10564072" y="1395265"/>
                    </a:cubicBezTo>
                    <a:cubicBezTo>
                      <a:pt x="10557537" y="1405168"/>
                      <a:pt x="10546462" y="1411122"/>
                      <a:pt x="10534597" y="1411111"/>
                    </a:cubicBezTo>
                    <a:lnTo>
                      <a:pt x="10469545" y="1411111"/>
                    </a:lnTo>
                    <a:cubicBezTo>
                      <a:pt x="10413107" y="1411105"/>
                      <a:pt x="10362101" y="1377471"/>
                      <a:pt x="10339864" y="1325598"/>
                    </a:cubicBezTo>
                    <a:lnTo>
                      <a:pt x="10164816" y="917222"/>
                    </a:lnTo>
                    <a:lnTo>
                      <a:pt x="10362795" y="1577340"/>
                    </a:lnTo>
                    <a:cubicBezTo>
                      <a:pt x="10366008" y="1588025"/>
                      <a:pt x="10363977" y="1599601"/>
                      <a:pt x="10357318" y="1608554"/>
                    </a:cubicBezTo>
                    <a:cubicBezTo>
                      <a:pt x="10350659" y="1617507"/>
                      <a:pt x="10340156" y="1622782"/>
                      <a:pt x="10328998" y="1622778"/>
                    </a:cubicBezTo>
                    <a:lnTo>
                      <a:pt x="10231209" y="1622778"/>
                    </a:lnTo>
                    <a:lnTo>
                      <a:pt x="10184924" y="2225181"/>
                    </a:lnTo>
                    <a:cubicBezTo>
                      <a:pt x="10183522" y="2243583"/>
                      <a:pt x="10168172" y="2257794"/>
                      <a:pt x="10149717" y="2257778"/>
                    </a:cubicBezTo>
                    <a:lnTo>
                      <a:pt x="10141814" y="2257778"/>
                    </a:lnTo>
                    <a:cubicBezTo>
                      <a:pt x="10065982" y="2257796"/>
                      <a:pt x="10003693" y="2197876"/>
                      <a:pt x="10000774" y="2122100"/>
                    </a:cubicBezTo>
                    <a:lnTo>
                      <a:pt x="9981653" y="1622778"/>
                    </a:lnTo>
                    <a:lnTo>
                      <a:pt x="9924645" y="1622778"/>
                    </a:lnTo>
                    <a:lnTo>
                      <a:pt x="9905453" y="2122100"/>
                    </a:lnTo>
                    <a:cubicBezTo>
                      <a:pt x="9902534" y="2197876"/>
                      <a:pt x="9840246" y="2257796"/>
                      <a:pt x="9764413" y="2257778"/>
                    </a:cubicBezTo>
                    <a:lnTo>
                      <a:pt x="9756511" y="2257778"/>
                    </a:lnTo>
                    <a:cubicBezTo>
                      <a:pt x="9738055" y="2257794"/>
                      <a:pt x="9722706" y="2243583"/>
                      <a:pt x="9721303" y="2225181"/>
                    </a:cubicBezTo>
                    <a:lnTo>
                      <a:pt x="9675019" y="1622778"/>
                    </a:lnTo>
                    <a:lnTo>
                      <a:pt x="9577229" y="1622778"/>
                    </a:lnTo>
                    <a:cubicBezTo>
                      <a:pt x="9566071" y="1622782"/>
                      <a:pt x="9555569" y="1617507"/>
                      <a:pt x="9548909" y="1608554"/>
                    </a:cubicBezTo>
                    <a:cubicBezTo>
                      <a:pt x="9542250" y="1599601"/>
                      <a:pt x="9540219" y="1588025"/>
                      <a:pt x="9543433" y="1577340"/>
                    </a:cubicBezTo>
                    <a:lnTo>
                      <a:pt x="9741482" y="917222"/>
                    </a:lnTo>
                    <a:moveTo>
                      <a:pt x="618649" y="2321278"/>
                    </a:moveTo>
                    <a:cubicBezTo>
                      <a:pt x="501749" y="2321278"/>
                      <a:pt x="406982" y="2416044"/>
                      <a:pt x="406982" y="2532944"/>
                    </a:cubicBezTo>
                    <a:lnTo>
                      <a:pt x="406982" y="2603500"/>
                    </a:lnTo>
                    <a:cubicBezTo>
                      <a:pt x="406982" y="2720400"/>
                      <a:pt x="501749" y="2815167"/>
                      <a:pt x="618649" y="2815167"/>
                    </a:cubicBezTo>
                    <a:cubicBezTo>
                      <a:pt x="735549" y="2815167"/>
                      <a:pt x="830316" y="2720400"/>
                      <a:pt x="830316" y="2603500"/>
                    </a:cubicBezTo>
                    <a:lnTo>
                      <a:pt x="830316" y="2532944"/>
                    </a:lnTo>
                    <a:cubicBezTo>
                      <a:pt x="830316" y="2416044"/>
                      <a:pt x="735549" y="2321278"/>
                      <a:pt x="618649" y="2321278"/>
                    </a:cubicBezTo>
                    <a:moveTo>
                      <a:pt x="406982" y="3238500"/>
                    </a:moveTo>
                    <a:lnTo>
                      <a:pt x="232005" y="3646875"/>
                    </a:lnTo>
                    <a:cubicBezTo>
                      <a:pt x="209748" y="3698796"/>
                      <a:pt x="158672" y="3732439"/>
                      <a:pt x="102182" y="3732389"/>
                    </a:cubicBezTo>
                    <a:lnTo>
                      <a:pt x="37130" y="3732389"/>
                    </a:lnTo>
                    <a:cubicBezTo>
                      <a:pt x="25266" y="3732399"/>
                      <a:pt x="14190" y="3726445"/>
                      <a:pt x="7655" y="3716543"/>
                    </a:cubicBezTo>
                    <a:cubicBezTo>
                      <a:pt x="1120" y="3706641"/>
                      <a:pt x="0" y="3694116"/>
                      <a:pt x="4675" y="3683212"/>
                    </a:cubicBezTo>
                    <a:lnTo>
                      <a:pt x="195316" y="3238500"/>
                    </a:lnTo>
                    <a:lnTo>
                      <a:pt x="265448" y="3063099"/>
                    </a:lnTo>
                    <a:cubicBezTo>
                      <a:pt x="308318" y="2955961"/>
                      <a:pt x="412094" y="2885715"/>
                      <a:pt x="527491" y="2885722"/>
                    </a:cubicBezTo>
                    <a:lnTo>
                      <a:pt x="709807" y="2885722"/>
                    </a:lnTo>
                    <a:cubicBezTo>
                      <a:pt x="825204" y="2885715"/>
                      <a:pt x="928980" y="2955961"/>
                      <a:pt x="971850" y="3063099"/>
                    </a:cubicBezTo>
                    <a:lnTo>
                      <a:pt x="1041982" y="3238500"/>
                    </a:lnTo>
                    <a:lnTo>
                      <a:pt x="1232553" y="3683212"/>
                    </a:lnTo>
                    <a:cubicBezTo>
                      <a:pt x="1237228" y="3694116"/>
                      <a:pt x="1236108" y="3706641"/>
                      <a:pt x="1229572" y="3716543"/>
                    </a:cubicBezTo>
                    <a:cubicBezTo>
                      <a:pt x="1223037" y="3726445"/>
                      <a:pt x="1211962" y="3732399"/>
                      <a:pt x="1200097" y="3732389"/>
                    </a:cubicBezTo>
                    <a:lnTo>
                      <a:pt x="1135045" y="3732389"/>
                    </a:lnTo>
                    <a:cubicBezTo>
                      <a:pt x="1078607" y="3732383"/>
                      <a:pt x="1027601" y="3698749"/>
                      <a:pt x="1005364" y="3646875"/>
                    </a:cubicBezTo>
                    <a:lnTo>
                      <a:pt x="830316" y="3238500"/>
                    </a:lnTo>
                    <a:lnTo>
                      <a:pt x="1028295" y="3898618"/>
                    </a:lnTo>
                    <a:cubicBezTo>
                      <a:pt x="1031508" y="3909303"/>
                      <a:pt x="1029477" y="3920879"/>
                      <a:pt x="1022818" y="3929832"/>
                    </a:cubicBezTo>
                    <a:cubicBezTo>
                      <a:pt x="1016159" y="3938785"/>
                      <a:pt x="1005656" y="3944060"/>
                      <a:pt x="994498" y="3944055"/>
                    </a:cubicBezTo>
                    <a:lnTo>
                      <a:pt x="896708" y="3944055"/>
                    </a:lnTo>
                    <a:lnTo>
                      <a:pt x="850424" y="4546459"/>
                    </a:lnTo>
                    <a:cubicBezTo>
                      <a:pt x="849021" y="4564861"/>
                      <a:pt x="833672" y="4579072"/>
                      <a:pt x="815217" y="4579055"/>
                    </a:cubicBezTo>
                    <a:lnTo>
                      <a:pt x="807315" y="4579055"/>
                    </a:lnTo>
                    <a:cubicBezTo>
                      <a:pt x="731482" y="4579074"/>
                      <a:pt x="669194" y="4519154"/>
                      <a:pt x="666274" y="4443377"/>
                    </a:cubicBezTo>
                    <a:lnTo>
                      <a:pt x="647153" y="3944055"/>
                    </a:lnTo>
                    <a:lnTo>
                      <a:pt x="590145" y="3944055"/>
                    </a:lnTo>
                    <a:lnTo>
                      <a:pt x="570953" y="4443377"/>
                    </a:lnTo>
                    <a:cubicBezTo>
                      <a:pt x="568034" y="4519154"/>
                      <a:pt x="505746" y="4579074"/>
                      <a:pt x="429913" y="4579055"/>
                    </a:cubicBezTo>
                    <a:lnTo>
                      <a:pt x="422011" y="4579055"/>
                    </a:lnTo>
                    <a:cubicBezTo>
                      <a:pt x="403555" y="4579072"/>
                      <a:pt x="388206" y="4564861"/>
                      <a:pt x="386803" y="4546459"/>
                    </a:cubicBezTo>
                    <a:lnTo>
                      <a:pt x="340519" y="3944055"/>
                    </a:lnTo>
                    <a:lnTo>
                      <a:pt x="242729" y="3944055"/>
                    </a:lnTo>
                    <a:cubicBezTo>
                      <a:pt x="231571" y="3944060"/>
                      <a:pt x="221069" y="3938785"/>
                      <a:pt x="214410" y="3929832"/>
                    </a:cubicBezTo>
                    <a:cubicBezTo>
                      <a:pt x="207750" y="3920879"/>
                      <a:pt x="205719" y="3909303"/>
                      <a:pt x="208933" y="3898618"/>
                    </a:cubicBezTo>
                    <a:lnTo>
                      <a:pt x="406982" y="3238500"/>
                    </a:lnTo>
                    <a:moveTo>
                      <a:pt x="1952149" y="2321278"/>
                    </a:moveTo>
                    <a:cubicBezTo>
                      <a:pt x="1835249" y="2321278"/>
                      <a:pt x="1740482" y="2416044"/>
                      <a:pt x="1740482" y="2532944"/>
                    </a:cubicBezTo>
                    <a:lnTo>
                      <a:pt x="1740482" y="2603500"/>
                    </a:lnTo>
                    <a:cubicBezTo>
                      <a:pt x="1740482" y="2720400"/>
                      <a:pt x="1835249" y="2815167"/>
                      <a:pt x="1952149" y="2815167"/>
                    </a:cubicBezTo>
                    <a:cubicBezTo>
                      <a:pt x="2069049" y="2815167"/>
                      <a:pt x="2163816" y="2720400"/>
                      <a:pt x="2163816" y="2603500"/>
                    </a:cubicBezTo>
                    <a:lnTo>
                      <a:pt x="2163816" y="2532944"/>
                    </a:lnTo>
                    <a:cubicBezTo>
                      <a:pt x="2163816" y="2416044"/>
                      <a:pt x="2069049" y="2321278"/>
                      <a:pt x="1952149" y="2321278"/>
                    </a:cubicBezTo>
                    <a:moveTo>
                      <a:pt x="1740482" y="3238500"/>
                    </a:moveTo>
                    <a:lnTo>
                      <a:pt x="1565505" y="3646875"/>
                    </a:lnTo>
                    <a:cubicBezTo>
                      <a:pt x="1543248" y="3698796"/>
                      <a:pt x="1492172" y="3732439"/>
                      <a:pt x="1435682" y="3732389"/>
                    </a:cubicBezTo>
                    <a:lnTo>
                      <a:pt x="1370630" y="3732389"/>
                    </a:lnTo>
                    <a:cubicBezTo>
                      <a:pt x="1358766" y="3732399"/>
                      <a:pt x="1347690" y="3726445"/>
                      <a:pt x="1341155" y="3716543"/>
                    </a:cubicBezTo>
                    <a:cubicBezTo>
                      <a:pt x="1334620" y="3706641"/>
                      <a:pt x="1333500" y="3694116"/>
                      <a:pt x="1338175" y="3683212"/>
                    </a:cubicBezTo>
                    <a:lnTo>
                      <a:pt x="1528816" y="3238500"/>
                    </a:lnTo>
                    <a:lnTo>
                      <a:pt x="1598948" y="3063099"/>
                    </a:lnTo>
                    <a:cubicBezTo>
                      <a:pt x="1641818" y="2955961"/>
                      <a:pt x="1745595" y="2885715"/>
                      <a:pt x="1860991" y="2885722"/>
                    </a:cubicBezTo>
                    <a:lnTo>
                      <a:pt x="2043307" y="2885722"/>
                    </a:lnTo>
                    <a:cubicBezTo>
                      <a:pt x="2158703" y="2885715"/>
                      <a:pt x="2262480" y="2955961"/>
                      <a:pt x="2305350" y="3063099"/>
                    </a:cubicBezTo>
                    <a:lnTo>
                      <a:pt x="2375482" y="3238500"/>
                    </a:lnTo>
                    <a:lnTo>
                      <a:pt x="2566053" y="3683212"/>
                    </a:lnTo>
                    <a:cubicBezTo>
                      <a:pt x="2570728" y="3694116"/>
                      <a:pt x="2569608" y="3706641"/>
                      <a:pt x="2563072" y="3716543"/>
                    </a:cubicBezTo>
                    <a:cubicBezTo>
                      <a:pt x="2556537" y="3726445"/>
                      <a:pt x="2545462" y="3732399"/>
                      <a:pt x="2533597" y="3732389"/>
                    </a:cubicBezTo>
                    <a:lnTo>
                      <a:pt x="2468545" y="3732389"/>
                    </a:lnTo>
                    <a:cubicBezTo>
                      <a:pt x="2412107" y="3732383"/>
                      <a:pt x="2361101" y="3698749"/>
                      <a:pt x="2338864" y="3646875"/>
                    </a:cubicBezTo>
                    <a:lnTo>
                      <a:pt x="2163816" y="3238500"/>
                    </a:lnTo>
                    <a:lnTo>
                      <a:pt x="2361795" y="3898618"/>
                    </a:lnTo>
                    <a:cubicBezTo>
                      <a:pt x="2365008" y="3909303"/>
                      <a:pt x="2362977" y="3920879"/>
                      <a:pt x="2356318" y="3929832"/>
                    </a:cubicBezTo>
                    <a:cubicBezTo>
                      <a:pt x="2349659" y="3938785"/>
                      <a:pt x="2339157" y="3944060"/>
                      <a:pt x="2327999" y="3944055"/>
                    </a:cubicBezTo>
                    <a:lnTo>
                      <a:pt x="2230208" y="3944055"/>
                    </a:lnTo>
                    <a:lnTo>
                      <a:pt x="2183924" y="4546459"/>
                    </a:lnTo>
                    <a:cubicBezTo>
                      <a:pt x="2182521" y="4564861"/>
                      <a:pt x="2167172" y="4579072"/>
                      <a:pt x="2148717" y="4579055"/>
                    </a:cubicBezTo>
                    <a:lnTo>
                      <a:pt x="2140815" y="4579055"/>
                    </a:lnTo>
                    <a:cubicBezTo>
                      <a:pt x="2064982" y="4579074"/>
                      <a:pt x="2002694" y="4519154"/>
                      <a:pt x="1999774" y="4443377"/>
                    </a:cubicBezTo>
                    <a:lnTo>
                      <a:pt x="1980653" y="3944055"/>
                    </a:lnTo>
                    <a:lnTo>
                      <a:pt x="1923645" y="3944055"/>
                    </a:lnTo>
                    <a:lnTo>
                      <a:pt x="1904453" y="4443377"/>
                    </a:lnTo>
                    <a:cubicBezTo>
                      <a:pt x="1901534" y="4519154"/>
                      <a:pt x="1839246" y="4579074"/>
                      <a:pt x="1763413" y="4579055"/>
                    </a:cubicBezTo>
                    <a:lnTo>
                      <a:pt x="1755511" y="4579055"/>
                    </a:lnTo>
                    <a:cubicBezTo>
                      <a:pt x="1737055" y="4579072"/>
                      <a:pt x="1721706" y="4564861"/>
                      <a:pt x="1720303" y="4546459"/>
                    </a:cubicBezTo>
                    <a:lnTo>
                      <a:pt x="1674019" y="3944055"/>
                    </a:lnTo>
                    <a:lnTo>
                      <a:pt x="1576229" y="3944055"/>
                    </a:lnTo>
                    <a:cubicBezTo>
                      <a:pt x="1565071" y="3944060"/>
                      <a:pt x="1554569" y="3938785"/>
                      <a:pt x="1547910" y="3929832"/>
                    </a:cubicBezTo>
                    <a:cubicBezTo>
                      <a:pt x="1541250" y="3920879"/>
                      <a:pt x="1539219" y="3909303"/>
                      <a:pt x="1542433" y="3898618"/>
                    </a:cubicBezTo>
                    <a:lnTo>
                      <a:pt x="1740482" y="3238500"/>
                    </a:lnTo>
                    <a:moveTo>
                      <a:pt x="3285649" y="2321278"/>
                    </a:moveTo>
                    <a:cubicBezTo>
                      <a:pt x="3168749" y="2321278"/>
                      <a:pt x="3073982" y="2416044"/>
                      <a:pt x="3073982" y="2532944"/>
                    </a:cubicBezTo>
                    <a:lnTo>
                      <a:pt x="3073982" y="2603500"/>
                    </a:lnTo>
                    <a:cubicBezTo>
                      <a:pt x="3073982" y="2720400"/>
                      <a:pt x="3168749" y="2815167"/>
                      <a:pt x="3285649" y="2815167"/>
                    </a:cubicBezTo>
                    <a:cubicBezTo>
                      <a:pt x="3402549" y="2815167"/>
                      <a:pt x="3497316" y="2720400"/>
                      <a:pt x="3497316" y="2603500"/>
                    </a:cubicBezTo>
                    <a:lnTo>
                      <a:pt x="3497316" y="2532944"/>
                    </a:lnTo>
                    <a:cubicBezTo>
                      <a:pt x="3497316" y="2416044"/>
                      <a:pt x="3402549" y="2321278"/>
                      <a:pt x="3285649" y="2321278"/>
                    </a:cubicBezTo>
                    <a:moveTo>
                      <a:pt x="3073982" y="3238500"/>
                    </a:moveTo>
                    <a:lnTo>
                      <a:pt x="2899005" y="3646875"/>
                    </a:lnTo>
                    <a:cubicBezTo>
                      <a:pt x="2876748" y="3698796"/>
                      <a:pt x="2825672" y="3732439"/>
                      <a:pt x="2769182" y="3732389"/>
                    </a:cubicBezTo>
                    <a:lnTo>
                      <a:pt x="2704130" y="3732389"/>
                    </a:lnTo>
                    <a:cubicBezTo>
                      <a:pt x="2692266" y="3732399"/>
                      <a:pt x="2681190" y="3726445"/>
                      <a:pt x="2674655" y="3716543"/>
                    </a:cubicBezTo>
                    <a:cubicBezTo>
                      <a:pt x="2668120" y="3706641"/>
                      <a:pt x="2667000" y="3694116"/>
                      <a:pt x="2671675" y="3683212"/>
                    </a:cubicBezTo>
                    <a:lnTo>
                      <a:pt x="2862316" y="3238500"/>
                    </a:lnTo>
                    <a:lnTo>
                      <a:pt x="2932448" y="3063099"/>
                    </a:lnTo>
                    <a:cubicBezTo>
                      <a:pt x="2975318" y="2955961"/>
                      <a:pt x="3079095" y="2885715"/>
                      <a:pt x="3194491" y="2885722"/>
                    </a:cubicBezTo>
                    <a:lnTo>
                      <a:pt x="3376807" y="2885722"/>
                    </a:lnTo>
                    <a:cubicBezTo>
                      <a:pt x="3492203" y="2885715"/>
                      <a:pt x="3595980" y="2955961"/>
                      <a:pt x="3638850" y="3063099"/>
                    </a:cubicBezTo>
                    <a:lnTo>
                      <a:pt x="3708982" y="3238500"/>
                    </a:lnTo>
                    <a:lnTo>
                      <a:pt x="3899553" y="3683212"/>
                    </a:lnTo>
                    <a:cubicBezTo>
                      <a:pt x="3904228" y="3694116"/>
                      <a:pt x="3903107" y="3706641"/>
                      <a:pt x="3896572" y="3716543"/>
                    </a:cubicBezTo>
                    <a:cubicBezTo>
                      <a:pt x="3890037" y="3726445"/>
                      <a:pt x="3878962" y="3732399"/>
                      <a:pt x="3867097" y="3732389"/>
                    </a:cubicBezTo>
                    <a:lnTo>
                      <a:pt x="3802045" y="3732389"/>
                    </a:lnTo>
                    <a:cubicBezTo>
                      <a:pt x="3745607" y="3732383"/>
                      <a:pt x="3694601" y="3698749"/>
                      <a:pt x="3672364" y="3646875"/>
                    </a:cubicBezTo>
                    <a:lnTo>
                      <a:pt x="3497316" y="3238500"/>
                    </a:lnTo>
                    <a:lnTo>
                      <a:pt x="3695295" y="3898618"/>
                    </a:lnTo>
                    <a:cubicBezTo>
                      <a:pt x="3698508" y="3909303"/>
                      <a:pt x="3696477" y="3920879"/>
                      <a:pt x="3689818" y="3929832"/>
                    </a:cubicBezTo>
                    <a:cubicBezTo>
                      <a:pt x="3683159" y="3938785"/>
                      <a:pt x="3672656" y="3944060"/>
                      <a:pt x="3661499" y="3944055"/>
                    </a:cubicBezTo>
                    <a:lnTo>
                      <a:pt x="3563708" y="3944055"/>
                    </a:lnTo>
                    <a:lnTo>
                      <a:pt x="3517424" y="4546459"/>
                    </a:lnTo>
                    <a:cubicBezTo>
                      <a:pt x="3516021" y="4564861"/>
                      <a:pt x="3500672" y="4579072"/>
                      <a:pt x="3482217" y="4579055"/>
                    </a:cubicBezTo>
                    <a:lnTo>
                      <a:pt x="3474315" y="4579055"/>
                    </a:lnTo>
                    <a:cubicBezTo>
                      <a:pt x="3398482" y="4579074"/>
                      <a:pt x="3336194" y="4519154"/>
                      <a:pt x="3333274" y="4443377"/>
                    </a:cubicBezTo>
                    <a:lnTo>
                      <a:pt x="3314153" y="3944055"/>
                    </a:lnTo>
                    <a:lnTo>
                      <a:pt x="3257145" y="3944055"/>
                    </a:lnTo>
                    <a:lnTo>
                      <a:pt x="3237953" y="4443377"/>
                    </a:lnTo>
                    <a:cubicBezTo>
                      <a:pt x="3235034" y="4519154"/>
                      <a:pt x="3172746" y="4579074"/>
                      <a:pt x="3096913" y="4579055"/>
                    </a:cubicBezTo>
                    <a:lnTo>
                      <a:pt x="3089011" y="4579055"/>
                    </a:lnTo>
                    <a:cubicBezTo>
                      <a:pt x="3070555" y="4579072"/>
                      <a:pt x="3055206" y="4564861"/>
                      <a:pt x="3053803" y="4546459"/>
                    </a:cubicBezTo>
                    <a:lnTo>
                      <a:pt x="3007519" y="3944055"/>
                    </a:lnTo>
                    <a:lnTo>
                      <a:pt x="2909729" y="3944055"/>
                    </a:lnTo>
                    <a:cubicBezTo>
                      <a:pt x="2898571" y="3944060"/>
                      <a:pt x="2888069" y="3938785"/>
                      <a:pt x="2881410" y="3929832"/>
                    </a:cubicBezTo>
                    <a:cubicBezTo>
                      <a:pt x="2874750" y="3920879"/>
                      <a:pt x="2872719" y="3909303"/>
                      <a:pt x="2875933" y="3898618"/>
                    </a:cubicBezTo>
                    <a:lnTo>
                      <a:pt x="3073982" y="3238500"/>
                    </a:lnTo>
                    <a:moveTo>
                      <a:pt x="4619149" y="2321278"/>
                    </a:moveTo>
                    <a:cubicBezTo>
                      <a:pt x="4502249" y="2321278"/>
                      <a:pt x="4407482" y="2416044"/>
                      <a:pt x="4407482" y="2532944"/>
                    </a:cubicBezTo>
                    <a:lnTo>
                      <a:pt x="4407482" y="2603500"/>
                    </a:lnTo>
                    <a:cubicBezTo>
                      <a:pt x="4407482" y="2720400"/>
                      <a:pt x="4502249" y="2815167"/>
                      <a:pt x="4619149" y="2815167"/>
                    </a:cubicBezTo>
                    <a:cubicBezTo>
                      <a:pt x="4736049" y="2815167"/>
                      <a:pt x="4830816" y="2720400"/>
                      <a:pt x="4830816" y="2603500"/>
                    </a:cubicBezTo>
                    <a:lnTo>
                      <a:pt x="4830816" y="2532944"/>
                    </a:lnTo>
                    <a:cubicBezTo>
                      <a:pt x="4830816" y="2416044"/>
                      <a:pt x="4736049" y="2321278"/>
                      <a:pt x="4619149" y="2321278"/>
                    </a:cubicBezTo>
                    <a:moveTo>
                      <a:pt x="4407482" y="3238500"/>
                    </a:moveTo>
                    <a:lnTo>
                      <a:pt x="4232504" y="3646875"/>
                    </a:lnTo>
                    <a:cubicBezTo>
                      <a:pt x="4210248" y="3698796"/>
                      <a:pt x="4159172" y="3732439"/>
                      <a:pt x="4102682" y="3732389"/>
                    </a:cubicBezTo>
                    <a:lnTo>
                      <a:pt x="4037630" y="3732389"/>
                    </a:lnTo>
                    <a:cubicBezTo>
                      <a:pt x="4025765" y="3732399"/>
                      <a:pt x="4014691" y="3726445"/>
                      <a:pt x="4008155" y="3716543"/>
                    </a:cubicBezTo>
                    <a:cubicBezTo>
                      <a:pt x="4001620" y="3706641"/>
                      <a:pt x="4000500" y="3694116"/>
                      <a:pt x="4005174" y="3683212"/>
                    </a:cubicBezTo>
                    <a:lnTo>
                      <a:pt x="4195816" y="3238500"/>
                    </a:lnTo>
                    <a:lnTo>
                      <a:pt x="4265948" y="3063099"/>
                    </a:lnTo>
                    <a:cubicBezTo>
                      <a:pt x="4308818" y="2955961"/>
                      <a:pt x="4412595" y="2885715"/>
                      <a:pt x="4527991" y="2885722"/>
                    </a:cubicBezTo>
                    <a:lnTo>
                      <a:pt x="4710307" y="2885722"/>
                    </a:lnTo>
                    <a:cubicBezTo>
                      <a:pt x="4825703" y="2885715"/>
                      <a:pt x="4929480" y="2955961"/>
                      <a:pt x="4972350" y="3063099"/>
                    </a:cubicBezTo>
                    <a:lnTo>
                      <a:pt x="5042482" y="3238500"/>
                    </a:lnTo>
                    <a:lnTo>
                      <a:pt x="5233053" y="3683212"/>
                    </a:lnTo>
                    <a:cubicBezTo>
                      <a:pt x="5237728" y="3694116"/>
                      <a:pt x="5236607" y="3706641"/>
                      <a:pt x="5230072" y="3716543"/>
                    </a:cubicBezTo>
                    <a:cubicBezTo>
                      <a:pt x="5223537" y="3726445"/>
                      <a:pt x="5212462" y="3732399"/>
                      <a:pt x="5200597" y="3732389"/>
                    </a:cubicBezTo>
                    <a:lnTo>
                      <a:pt x="5135545" y="3732389"/>
                    </a:lnTo>
                    <a:cubicBezTo>
                      <a:pt x="5079107" y="3732383"/>
                      <a:pt x="5028101" y="3698749"/>
                      <a:pt x="5005864" y="3646875"/>
                    </a:cubicBezTo>
                    <a:lnTo>
                      <a:pt x="4830816" y="3238500"/>
                    </a:lnTo>
                    <a:lnTo>
                      <a:pt x="5028795" y="3898618"/>
                    </a:lnTo>
                    <a:cubicBezTo>
                      <a:pt x="5032008" y="3909303"/>
                      <a:pt x="5029977" y="3920879"/>
                      <a:pt x="5023318" y="3929832"/>
                    </a:cubicBezTo>
                    <a:cubicBezTo>
                      <a:pt x="5016659" y="3938785"/>
                      <a:pt x="5006156" y="3944060"/>
                      <a:pt x="4994999" y="3944055"/>
                    </a:cubicBezTo>
                    <a:lnTo>
                      <a:pt x="4897208" y="3944055"/>
                    </a:lnTo>
                    <a:lnTo>
                      <a:pt x="4850924" y="4546459"/>
                    </a:lnTo>
                    <a:cubicBezTo>
                      <a:pt x="4849521" y="4564861"/>
                      <a:pt x="4834172" y="4579072"/>
                      <a:pt x="4815717" y="4579055"/>
                    </a:cubicBezTo>
                    <a:lnTo>
                      <a:pt x="4807815" y="4579055"/>
                    </a:lnTo>
                    <a:cubicBezTo>
                      <a:pt x="4731982" y="4579074"/>
                      <a:pt x="4669694" y="4519154"/>
                      <a:pt x="4666774" y="4443377"/>
                    </a:cubicBezTo>
                    <a:lnTo>
                      <a:pt x="4647653" y="3944055"/>
                    </a:lnTo>
                    <a:lnTo>
                      <a:pt x="4590645" y="3944055"/>
                    </a:lnTo>
                    <a:lnTo>
                      <a:pt x="4571453" y="4443377"/>
                    </a:lnTo>
                    <a:cubicBezTo>
                      <a:pt x="4568534" y="4519154"/>
                      <a:pt x="4506246" y="4579074"/>
                      <a:pt x="4430413" y="4579055"/>
                    </a:cubicBezTo>
                    <a:lnTo>
                      <a:pt x="4422511" y="4579055"/>
                    </a:lnTo>
                    <a:cubicBezTo>
                      <a:pt x="4404055" y="4579072"/>
                      <a:pt x="4388706" y="4564861"/>
                      <a:pt x="4387303" y="4546459"/>
                    </a:cubicBezTo>
                    <a:lnTo>
                      <a:pt x="4341019" y="3944055"/>
                    </a:lnTo>
                    <a:lnTo>
                      <a:pt x="4243229" y="3944055"/>
                    </a:lnTo>
                    <a:cubicBezTo>
                      <a:pt x="4232071" y="3944060"/>
                      <a:pt x="4221569" y="3938785"/>
                      <a:pt x="4214910" y="3929832"/>
                    </a:cubicBezTo>
                    <a:cubicBezTo>
                      <a:pt x="4208250" y="3920879"/>
                      <a:pt x="4206220" y="3909303"/>
                      <a:pt x="4209433" y="3898618"/>
                    </a:cubicBezTo>
                    <a:lnTo>
                      <a:pt x="4407482" y="3238500"/>
                    </a:lnTo>
                    <a:moveTo>
                      <a:pt x="5952649" y="2321278"/>
                    </a:moveTo>
                    <a:cubicBezTo>
                      <a:pt x="5835749" y="2321278"/>
                      <a:pt x="5740982" y="2416044"/>
                      <a:pt x="5740982" y="2532944"/>
                    </a:cubicBezTo>
                    <a:lnTo>
                      <a:pt x="5740982" y="2603500"/>
                    </a:lnTo>
                    <a:cubicBezTo>
                      <a:pt x="5740982" y="2720400"/>
                      <a:pt x="5835749" y="2815167"/>
                      <a:pt x="5952649" y="2815167"/>
                    </a:cubicBezTo>
                    <a:cubicBezTo>
                      <a:pt x="6069549" y="2815167"/>
                      <a:pt x="6164316" y="2720400"/>
                      <a:pt x="6164316" y="2603500"/>
                    </a:cubicBezTo>
                    <a:lnTo>
                      <a:pt x="6164316" y="2532944"/>
                    </a:lnTo>
                    <a:cubicBezTo>
                      <a:pt x="6164316" y="2416044"/>
                      <a:pt x="6069549" y="2321278"/>
                      <a:pt x="5952649" y="2321278"/>
                    </a:cubicBezTo>
                    <a:moveTo>
                      <a:pt x="5740982" y="3238500"/>
                    </a:moveTo>
                    <a:lnTo>
                      <a:pt x="5566004" y="3646875"/>
                    </a:lnTo>
                    <a:cubicBezTo>
                      <a:pt x="5543748" y="3698796"/>
                      <a:pt x="5492672" y="3732439"/>
                      <a:pt x="5436182" y="3732389"/>
                    </a:cubicBezTo>
                    <a:lnTo>
                      <a:pt x="5371130" y="3732389"/>
                    </a:lnTo>
                    <a:cubicBezTo>
                      <a:pt x="5359265" y="3732399"/>
                      <a:pt x="5348191" y="3726445"/>
                      <a:pt x="5341655" y="3716543"/>
                    </a:cubicBezTo>
                    <a:cubicBezTo>
                      <a:pt x="5335120" y="3706641"/>
                      <a:pt x="5334000" y="3694116"/>
                      <a:pt x="5338674" y="3683212"/>
                    </a:cubicBezTo>
                    <a:lnTo>
                      <a:pt x="5529316" y="3238500"/>
                    </a:lnTo>
                    <a:lnTo>
                      <a:pt x="5599448" y="3063099"/>
                    </a:lnTo>
                    <a:cubicBezTo>
                      <a:pt x="5642318" y="2955961"/>
                      <a:pt x="5746095" y="2885715"/>
                      <a:pt x="5861491" y="2885722"/>
                    </a:cubicBezTo>
                    <a:lnTo>
                      <a:pt x="6043807" y="2885722"/>
                    </a:lnTo>
                    <a:cubicBezTo>
                      <a:pt x="6159203" y="2885715"/>
                      <a:pt x="6262980" y="2955961"/>
                      <a:pt x="6305850" y="3063099"/>
                    </a:cubicBezTo>
                    <a:lnTo>
                      <a:pt x="6375982" y="3238500"/>
                    </a:lnTo>
                    <a:lnTo>
                      <a:pt x="6566553" y="3683212"/>
                    </a:lnTo>
                    <a:cubicBezTo>
                      <a:pt x="6571228" y="3694116"/>
                      <a:pt x="6570107" y="3706641"/>
                      <a:pt x="6563572" y="3716543"/>
                    </a:cubicBezTo>
                    <a:cubicBezTo>
                      <a:pt x="6557037" y="3726445"/>
                      <a:pt x="6545962" y="3732399"/>
                      <a:pt x="6534097" y="3732389"/>
                    </a:cubicBezTo>
                    <a:lnTo>
                      <a:pt x="6469045" y="3732389"/>
                    </a:lnTo>
                    <a:cubicBezTo>
                      <a:pt x="6412607" y="3732383"/>
                      <a:pt x="6361601" y="3698749"/>
                      <a:pt x="6339364" y="3646875"/>
                    </a:cubicBezTo>
                    <a:lnTo>
                      <a:pt x="6164316" y="3238500"/>
                    </a:lnTo>
                    <a:lnTo>
                      <a:pt x="6362295" y="3898618"/>
                    </a:lnTo>
                    <a:cubicBezTo>
                      <a:pt x="6365508" y="3909303"/>
                      <a:pt x="6363477" y="3920879"/>
                      <a:pt x="6356818" y="3929832"/>
                    </a:cubicBezTo>
                    <a:cubicBezTo>
                      <a:pt x="6350159" y="3938785"/>
                      <a:pt x="6339656" y="3944060"/>
                      <a:pt x="6328499" y="3944055"/>
                    </a:cubicBezTo>
                    <a:lnTo>
                      <a:pt x="6230708" y="3944055"/>
                    </a:lnTo>
                    <a:lnTo>
                      <a:pt x="6184424" y="4546459"/>
                    </a:lnTo>
                    <a:cubicBezTo>
                      <a:pt x="6183021" y="4564861"/>
                      <a:pt x="6167672" y="4579072"/>
                      <a:pt x="6149217" y="4579055"/>
                    </a:cubicBezTo>
                    <a:lnTo>
                      <a:pt x="6141315" y="4579055"/>
                    </a:lnTo>
                    <a:cubicBezTo>
                      <a:pt x="6065482" y="4579074"/>
                      <a:pt x="6003194" y="4519154"/>
                      <a:pt x="6000274" y="4443377"/>
                    </a:cubicBezTo>
                    <a:lnTo>
                      <a:pt x="5981153" y="3944055"/>
                    </a:lnTo>
                    <a:lnTo>
                      <a:pt x="5924145" y="3944055"/>
                    </a:lnTo>
                    <a:lnTo>
                      <a:pt x="5904953" y="4443377"/>
                    </a:lnTo>
                    <a:cubicBezTo>
                      <a:pt x="5902034" y="4519154"/>
                      <a:pt x="5839746" y="4579074"/>
                      <a:pt x="5763913" y="4579055"/>
                    </a:cubicBezTo>
                    <a:lnTo>
                      <a:pt x="5756011" y="4579055"/>
                    </a:lnTo>
                    <a:cubicBezTo>
                      <a:pt x="5737555" y="4579072"/>
                      <a:pt x="5722206" y="4564861"/>
                      <a:pt x="5720803" y="4546459"/>
                    </a:cubicBezTo>
                    <a:lnTo>
                      <a:pt x="5674519" y="3944055"/>
                    </a:lnTo>
                    <a:lnTo>
                      <a:pt x="5576729" y="3944055"/>
                    </a:lnTo>
                    <a:cubicBezTo>
                      <a:pt x="5565571" y="3944060"/>
                      <a:pt x="5555069" y="3938785"/>
                      <a:pt x="5548410" y="3929832"/>
                    </a:cubicBezTo>
                    <a:cubicBezTo>
                      <a:pt x="5541750" y="3920879"/>
                      <a:pt x="5539720" y="3909303"/>
                      <a:pt x="5542933" y="3898618"/>
                    </a:cubicBezTo>
                    <a:lnTo>
                      <a:pt x="5740982" y="3238500"/>
                    </a:lnTo>
                    <a:moveTo>
                      <a:pt x="7286149" y="2321278"/>
                    </a:moveTo>
                    <a:cubicBezTo>
                      <a:pt x="7169248" y="2321278"/>
                      <a:pt x="7074482" y="2416044"/>
                      <a:pt x="7074482" y="2532944"/>
                    </a:cubicBezTo>
                    <a:lnTo>
                      <a:pt x="7074482" y="2603500"/>
                    </a:lnTo>
                    <a:cubicBezTo>
                      <a:pt x="7074482" y="2720400"/>
                      <a:pt x="7169248" y="2815167"/>
                      <a:pt x="7286149" y="2815167"/>
                    </a:cubicBezTo>
                    <a:cubicBezTo>
                      <a:pt x="7403050" y="2815167"/>
                      <a:pt x="7497816" y="2720400"/>
                      <a:pt x="7497816" y="2603500"/>
                    </a:cubicBezTo>
                    <a:lnTo>
                      <a:pt x="7497816" y="2532944"/>
                    </a:lnTo>
                    <a:cubicBezTo>
                      <a:pt x="7497816" y="2416044"/>
                      <a:pt x="7403050" y="2321278"/>
                      <a:pt x="7286149" y="2321278"/>
                    </a:cubicBezTo>
                    <a:moveTo>
                      <a:pt x="7074482" y="3238500"/>
                    </a:moveTo>
                    <a:lnTo>
                      <a:pt x="6899504" y="3646875"/>
                    </a:lnTo>
                    <a:cubicBezTo>
                      <a:pt x="6877248" y="3698796"/>
                      <a:pt x="6826172" y="3732439"/>
                      <a:pt x="6769682" y="3732389"/>
                    </a:cubicBezTo>
                    <a:lnTo>
                      <a:pt x="6704630" y="3732389"/>
                    </a:lnTo>
                    <a:cubicBezTo>
                      <a:pt x="6692766" y="3732399"/>
                      <a:pt x="6681691" y="3726445"/>
                      <a:pt x="6675155" y="3716543"/>
                    </a:cubicBezTo>
                    <a:cubicBezTo>
                      <a:pt x="6668620" y="3706641"/>
                      <a:pt x="6667500" y="3694116"/>
                      <a:pt x="6672175" y="3683212"/>
                    </a:cubicBezTo>
                    <a:lnTo>
                      <a:pt x="6862816" y="3238500"/>
                    </a:lnTo>
                    <a:lnTo>
                      <a:pt x="6932948" y="3063099"/>
                    </a:lnTo>
                    <a:cubicBezTo>
                      <a:pt x="6975818" y="2955961"/>
                      <a:pt x="7079594" y="2885715"/>
                      <a:pt x="7194991" y="2885722"/>
                    </a:cubicBezTo>
                    <a:lnTo>
                      <a:pt x="7377307" y="2885722"/>
                    </a:lnTo>
                    <a:cubicBezTo>
                      <a:pt x="7492704" y="2885715"/>
                      <a:pt x="7596480" y="2955961"/>
                      <a:pt x="7639350" y="3063099"/>
                    </a:cubicBezTo>
                    <a:lnTo>
                      <a:pt x="7709482" y="3238500"/>
                    </a:lnTo>
                    <a:lnTo>
                      <a:pt x="7900053" y="3683212"/>
                    </a:lnTo>
                    <a:cubicBezTo>
                      <a:pt x="7904728" y="3694116"/>
                      <a:pt x="7903607" y="3706641"/>
                      <a:pt x="7897072" y="3716543"/>
                    </a:cubicBezTo>
                    <a:cubicBezTo>
                      <a:pt x="7890537" y="3726445"/>
                      <a:pt x="7879462" y="3732399"/>
                      <a:pt x="7867597" y="3732389"/>
                    </a:cubicBezTo>
                    <a:lnTo>
                      <a:pt x="7802545" y="3732389"/>
                    </a:lnTo>
                    <a:cubicBezTo>
                      <a:pt x="7746107" y="3732383"/>
                      <a:pt x="7695101" y="3698749"/>
                      <a:pt x="7672864" y="3646875"/>
                    </a:cubicBezTo>
                    <a:lnTo>
                      <a:pt x="7497816" y="3238500"/>
                    </a:lnTo>
                    <a:lnTo>
                      <a:pt x="7695795" y="3898618"/>
                    </a:lnTo>
                    <a:cubicBezTo>
                      <a:pt x="7699008" y="3909303"/>
                      <a:pt x="7696977" y="3920879"/>
                      <a:pt x="7690318" y="3929832"/>
                    </a:cubicBezTo>
                    <a:cubicBezTo>
                      <a:pt x="7683659" y="3938785"/>
                      <a:pt x="7673156" y="3944060"/>
                      <a:pt x="7661998" y="3944055"/>
                    </a:cubicBezTo>
                    <a:lnTo>
                      <a:pt x="7564209" y="3944055"/>
                    </a:lnTo>
                    <a:lnTo>
                      <a:pt x="7517924" y="4546459"/>
                    </a:lnTo>
                    <a:cubicBezTo>
                      <a:pt x="7516522" y="4564861"/>
                      <a:pt x="7501172" y="4579072"/>
                      <a:pt x="7482717" y="4579055"/>
                    </a:cubicBezTo>
                    <a:lnTo>
                      <a:pt x="7474814" y="4579055"/>
                    </a:lnTo>
                    <a:cubicBezTo>
                      <a:pt x="7398982" y="4579074"/>
                      <a:pt x="7336693" y="4519154"/>
                      <a:pt x="7333774" y="4443377"/>
                    </a:cubicBezTo>
                    <a:lnTo>
                      <a:pt x="7314653" y="3944055"/>
                    </a:lnTo>
                    <a:lnTo>
                      <a:pt x="7257645" y="3944055"/>
                    </a:lnTo>
                    <a:lnTo>
                      <a:pt x="7238453" y="4443377"/>
                    </a:lnTo>
                    <a:cubicBezTo>
                      <a:pt x="7235534" y="4519154"/>
                      <a:pt x="7173246" y="4579074"/>
                      <a:pt x="7097413" y="4579055"/>
                    </a:cubicBezTo>
                    <a:lnTo>
                      <a:pt x="7089511" y="4579055"/>
                    </a:lnTo>
                    <a:cubicBezTo>
                      <a:pt x="7071055" y="4579072"/>
                      <a:pt x="7055706" y="4564861"/>
                      <a:pt x="7054303" y="4546459"/>
                    </a:cubicBezTo>
                    <a:lnTo>
                      <a:pt x="7008019" y="3944055"/>
                    </a:lnTo>
                    <a:lnTo>
                      <a:pt x="6910229" y="3944055"/>
                    </a:lnTo>
                    <a:cubicBezTo>
                      <a:pt x="6899071" y="3944060"/>
                      <a:pt x="6888569" y="3938785"/>
                      <a:pt x="6881909" y="3929832"/>
                    </a:cubicBezTo>
                    <a:cubicBezTo>
                      <a:pt x="6875250" y="3920879"/>
                      <a:pt x="6873219" y="3909303"/>
                      <a:pt x="6876433" y="3898618"/>
                    </a:cubicBezTo>
                    <a:lnTo>
                      <a:pt x="7074482" y="3238500"/>
                    </a:lnTo>
                    <a:moveTo>
                      <a:pt x="8619649" y="2321278"/>
                    </a:moveTo>
                    <a:cubicBezTo>
                      <a:pt x="8502748" y="2321278"/>
                      <a:pt x="8407982" y="2416044"/>
                      <a:pt x="8407982" y="2532944"/>
                    </a:cubicBezTo>
                    <a:lnTo>
                      <a:pt x="8407982" y="2603500"/>
                    </a:lnTo>
                    <a:cubicBezTo>
                      <a:pt x="8407982" y="2720400"/>
                      <a:pt x="8502748" y="2815167"/>
                      <a:pt x="8619649" y="2815167"/>
                    </a:cubicBezTo>
                    <a:cubicBezTo>
                      <a:pt x="8736550" y="2815167"/>
                      <a:pt x="8831316" y="2720400"/>
                      <a:pt x="8831316" y="2603500"/>
                    </a:cubicBezTo>
                    <a:lnTo>
                      <a:pt x="8831316" y="2532944"/>
                    </a:lnTo>
                    <a:cubicBezTo>
                      <a:pt x="8831316" y="2416044"/>
                      <a:pt x="8736550" y="2321278"/>
                      <a:pt x="8619649" y="2321278"/>
                    </a:cubicBezTo>
                    <a:moveTo>
                      <a:pt x="8407982" y="3238500"/>
                    </a:moveTo>
                    <a:lnTo>
                      <a:pt x="8233004" y="3646875"/>
                    </a:lnTo>
                    <a:cubicBezTo>
                      <a:pt x="8210748" y="3698796"/>
                      <a:pt x="8159672" y="3732439"/>
                      <a:pt x="8103182" y="3732389"/>
                    </a:cubicBezTo>
                    <a:lnTo>
                      <a:pt x="8038130" y="3732389"/>
                    </a:lnTo>
                    <a:cubicBezTo>
                      <a:pt x="8026266" y="3732399"/>
                      <a:pt x="8015191" y="3726445"/>
                      <a:pt x="8008655" y="3716543"/>
                    </a:cubicBezTo>
                    <a:cubicBezTo>
                      <a:pt x="8002120" y="3706641"/>
                      <a:pt x="8001000" y="3694116"/>
                      <a:pt x="8005675" y="3683212"/>
                    </a:cubicBezTo>
                    <a:lnTo>
                      <a:pt x="8196316" y="3238500"/>
                    </a:lnTo>
                    <a:lnTo>
                      <a:pt x="8266448" y="3063099"/>
                    </a:lnTo>
                    <a:cubicBezTo>
                      <a:pt x="8309318" y="2955961"/>
                      <a:pt x="8413094" y="2885715"/>
                      <a:pt x="8528491" y="2885722"/>
                    </a:cubicBezTo>
                    <a:lnTo>
                      <a:pt x="8710807" y="2885722"/>
                    </a:lnTo>
                    <a:cubicBezTo>
                      <a:pt x="8826204" y="2885715"/>
                      <a:pt x="8929980" y="2955961"/>
                      <a:pt x="8972850" y="3063099"/>
                    </a:cubicBezTo>
                    <a:lnTo>
                      <a:pt x="9042982" y="3238500"/>
                    </a:lnTo>
                    <a:lnTo>
                      <a:pt x="9233553" y="3683212"/>
                    </a:lnTo>
                    <a:cubicBezTo>
                      <a:pt x="9238228" y="3694116"/>
                      <a:pt x="9237107" y="3706641"/>
                      <a:pt x="9230572" y="3716543"/>
                    </a:cubicBezTo>
                    <a:cubicBezTo>
                      <a:pt x="9224037" y="3726445"/>
                      <a:pt x="9212962" y="3732399"/>
                      <a:pt x="9201097" y="3732389"/>
                    </a:cubicBezTo>
                    <a:lnTo>
                      <a:pt x="9136045" y="3732389"/>
                    </a:lnTo>
                    <a:cubicBezTo>
                      <a:pt x="9079607" y="3732383"/>
                      <a:pt x="9028601" y="3698749"/>
                      <a:pt x="9006364" y="3646875"/>
                    </a:cubicBezTo>
                    <a:lnTo>
                      <a:pt x="8831316" y="3238500"/>
                    </a:lnTo>
                    <a:lnTo>
                      <a:pt x="9029295" y="3898618"/>
                    </a:lnTo>
                    <a:cubicBezTo>
                      <a:pt x="9032508" y="3909303"/>
                      <a:pt x="9030477" y="3920879"/>
                      <a:pt x="9023818" y="3929832"/>
                    </a:cubicBezTo>
                    <a:cubicBezTo>
                      <a:pt x="9017159" y="3938785"/>
                      <a:pt x="9006656" y="3944060"/>
                      <a:pt x="8995498" y="3944055"/>
                    </a:cubicBezTo>
                    <a:lnTo>
                      <a:pt x="8897709" y="3944055"/>
                    </a:lnTo>
                    <a:lnTo>
                      <a:pt x="8851424" y="4546459"/>
                    </a:lnTo>
                    <a:cubicBezTo>
                      <a:pt x="8850022" y="4564861"/>
                      <a:pt x="8834672" y="4579072"/>
                      <a:pt x="8816217" y="4579055"/>
                    </a:cubicBezTo>
                    <a:lnTo>
                      <a:pt x="8808314" y="4579055"/>
                    </a:lnTo>
                    <a:cubicBezTo>
                      <a:pt x="8732482" y="4579074"/>
                      <a:pt x="8670193" y="4519154"/>
                      <a:pt x="8667274" y="4443377"/>
                    </a:cubicBezTo>
                    <a:lnTo>
                      <a:pt x="8648153" y="3944055"/>
                    </a:lnTo>
                    <a:lnTo>
                      <a:pt x="8591145" y="3944055"/>
                    </a:lnTo>
                    <a:lnTo>
                      <a:pt x="8571953" y="4443377"/>
                    </a:lnTo>
                    <a:cubicBezTo>
                      <a:pt x="8569034" y="4519154"/>
                      <a:pt x="8506746" y="4579074"/>
                      <a:pt x="8430913" y="4579055"/>
                    </a:cubicBezTo>
                    <a:lnTo>
                      <a:pt x="8423011" y="4579055"/>
                    </a:lnTo>
                    <a:cubicBezTo>
                      <a:pt x="8404555" y="4579072"/>
                      <a:pt x="8389206" y="4564861"/>
                      <a:pt x="8387803" y="4546459"/>
                    </a:cubicBezTo>
                    <a:lnTo>
                      <a:pt x="8341519" y="3944055"/>
                    </a:lnTo>
                    <a:lnTo>
                      <a:pt x="8243729" y="3944055"/>
                    </a:lnTo>
                    <a:cubicBezTo>
                      <a:pt x="8232571" y="3944060"/>
                      <a:pt x="8222069" y="3938785"/>
                      <a:pt x="8215409" y="3929832"/>
                    </a:cubicBezTo>
                    <a:cubicBezTo>
                      <a:pt x="8208750" y="3920879"/>
                      <a:pt x="8206719" y="3909303"/>
                      <a:pt x="8209933" y="3898618"/>
                    </a:cubicBezTo>
                    <a:lnTo>
                      <a:pt x="8407982" y="3238500"/>
                    </a:lnTo>
                    <a:moveTo>
                      <a:pt x="9953149" y="2321278"/>
                    </a:moveTo>
                    <a:cubicBezTo>
                      <a:pt x="9836248" y="2321278"/>
                      <a:pt x="9741482" y="2416044"/>
                      <a:pt x="9741482" y="2532944"/>
                    </a:cubicBezTo>
                    <a:lnTo>
                      <a:pt x="9741482" y="2603500"/>
                    </a:lnTo>
                    <a:cubicBezTo>
                      <a:pt x="9741482" y="2720400"/>
                      <a:pt x="9836248" y="2815167"/>
                      <a:pt x="9953149" y="2815167"/>
                    </a:cubicBezTo>
                    <a:cubicBezTo>
                      <a:pt x="10070050" y="2815167"/>
                      <a:pt x="10164816" y="2720400"/>
                      <a:pt x="10164816" y="2603500"/>
                    </a:cubicBezTo>
                    <a:lnTo>
                      <a:pt x="10164816" y="2532944"/>
                    </a:lnTo>
                    <a:cubicBezTo>
                      <a:pt x="10164816" y="2416044"/>
                      <a:pt x="10070050" y="2321278"/>
                      <a:pt x="9953149" y="2321278"/>
                    </a:cubicBezTo>
                    <a:moveTo>
                      <a:pt x="9741482" y="3238500"/>
                    </a:moveTo>
                    <a:lnTo>
                      <a:pt x="9566504" y="3646875"/>
                    </a:lnTo>
                    <a:cubicBezTo>
                      <a:pt x="9544248" y="3698796"/>
                      <a:pt x="9493172" y="3732439"/>
                      <a:pt x="9436682" y="3732389"/>
                    </a:cubicBezTo>
                    <a:lnTo>
                      <a:pt x="9371630" y="3732389"/>
                    </a:lnTo>
                    <a:cubicBezTo>
                      <a:pt x="9359766" y="3732399"/>
                      <a:pt x="9348691" y="3726445"/>
                      <a:pt x="9342155" y="3716543"/>
                    </a:cubicBezTo>
                    <a:cubicBezTo>
                      <a:pt x="9335620" y="3706641"/>
                      <a:pt x="9334500" y="3694116"/>
                      <a:pt x="9339175" y="3683212"/>
                    </a:cubicBezTo>
                    <a:lnTo>
                      <a:pt x="9529816" y="3238500"/>
                    </a:lnTo>
                    <a:lnTo>
                      <a:pt x="9599948" y="3063099"/>
                    </a:lnTo>
                    <a:cubicBezTo>
                      <a:pt x="9642818" y="2955961"/>
                      <a:pt x="9746594" y="2885715"/>
                      <a:pt x="9861991" y="2885722"/>
                    </a:cubicBezTo>
                    <a:lnTo>
                      <a:pt x="10044307" y="2885722"/>
                    </a:lnTo>
                    <a:cubicBezTo>
                      <a:pt x="10159704" y="2885715"/>
                      <a:pt x="10263480" y="2955961"/>
                      <a:pt x="10306350" y="3063099"/>
                    </a:cubicBezTo>
                    <a:lnTo>
                      <a:pt x="10376482" y="3238500"/>
                    </a:lnTo>
                    <a:lnTo>
                      <a:pt x="10567053" y="3683212"/>
                    </a:lnTo>
                    <a:cubicBezTo>
                      <a:pt x="10571728" y="3694116"/>
                      <a:pt x="10570607" y="3706641"/>
                      <a:pt x="10564072" y="3716543"/>
                    </a:cubicBezTo>
                    <a:cubicBezTo>
                      <a:pt x="10557537" y="3726445"/>
                      <a:pt x="10546462" y="3732399"/>
                      <a:pt x="10534597" y="3732389"/>
                    </a:cubicBezTo>
                    <a:lnTo>
                      <a:pt x="10469545" y="3732389"/>
                    </a:lnTo>
                    <a:cubicBezTo>
                      <a:pt x="10413107" y="3732383"/>
                      <a:pt x="10362101" y="3698749"/>
                      <a:pt x="10339864" y="3646875"/>
                    </a:cubicBezTo>
                    <a:lnTo>
                      <a:pt x="10164816" y="3238500"/>
                    </a:lnTo>
                    <a:lnTo>
                      <a:pt x="10362795" y="3898618"/>
                    </a:lnTo>
                    <a:cubicBezTo>
                      <a:pt x="10366008" y="3909303"/>
                      <a:pt x="10363977" y="3920879"/>
                      <a:pt x="10357318" y="3929832"/>
                    </a:cubicBezTo>
                    <a:cubicBezTo>
                      <a:pt x="10350659" y="3938785"/>
                      <a:pt x="10340156" y="3944060"/>
                      <a:pt x="10328998" y="3944055"/>
                    </a:cubicBezTo>
                    <a:lnTo>
                      <a:pt x="10231209" y="3944055"/>
                    </a:lnTo>
                    <a:lnTo>
                      <a:pt x="10184924" y="4546459"/>
                    </a:lnTo>
                    <a:cubicBezTo>
                      <a:pt x="10183522" y="4564861"/>
                      <a:pt x="10168172" y="4579072"/>
                      <a:pt x="10149717" y="4579055"/>
                    </a:cubicBezTo>
                    <a:lnTo>
                      <a:pt x="10141814" y="4579055"/>
                    </a:lnTo>
                    <a:cubicBezTo>
                      <a:pt x="10065982" y="4579074"/>
                      <a:pt x="10003693" y="4519154"/>
                      <a:pt x="10000774" y="4443377"/>
                    </a:cubicBezTo>
                    <a:lnTo>
                      <a:pt x="9981653" y="3944055"/>
                    </a:lnTo>
                    <a:lnTo>
                      <a:pt x="9924645" y="3944055"/>
                    </a:lnTo>
                    <a:lnTo>
                      <a:pt x="9905453" y="4443377"/>
                    </a:lnTo>
                    <a:cubicBezTo>
                      <a:pt x="9902534" y="4519154"/>
                      <a:pt x="9840246" y="4579074"/>
                      <a:pt x="9764413" y="4579055"/>
                    </a:cubicBezTo>
                    <a:lnTo>
                      <a:pt x="9756511" y="4579055"/>
                    </a:lnTo>
                    <a:cubicBezTo>
                      <a:pt x="9738055" y="4579072"/>
                      <a:pt x="9722706" y="4564861"/>
                      <a:pt x="9721303" y="4546459"/>
                    </a:cubicBezTo>
                    <a:lnTo>
                      <a:pt x="9675019" y="3944055"/>
                    </a:lnTo>
                    <a:lnTo>
                      <a:pt x="9577229" y="3944055"/>
                    </a:lnTo>
                    <a:cubicBezTo>
                      <a:pt x="9566071" y="3944060"/>
                      <a:pt x="9555569" y="3938785"/>
                      <a:pt x="9548909" y="3929832"/>
                    </a:cubicBezTo>
                    <a:cubicBezTo>
                      <a:pt x="9542250" y="3920879"/>
                      <a:pt x="9540219" y="3909303"/>
                      <a:pt x="9543433" y="3898618"/>
                    </a:cubicBezTo>
                    <a:lnTo>
                      <a:pt x="9741482" y="3238500"/>
                    </a:lnTo>
                    <a:moveTo>
                      <a:pt x="618649" y="4642555"/>
                    </a:moveTo>
                    <a:cubicBezTo>
                      <a:pt x="501749" y="4642555"/>
                      <a:pt x="406982" y="4737322"/>
                      <a:pt x="406982" y="4854222"/>
                    </a:cubicBezTo>
                    <a:lnTo>
                      <a:pt x="406982" y="4924778"/>
                    </a:lnTo>
                    <a:cubicBezTo>
                      <a:pt x="406982" y="5041678"/>
                      <a:pt x="501749" y="5136445"/>
                      <a:pt x="618649" y="5136445"/>
                    </a:cubicBezTo>
                    <a:cubicBezTo>
                      <a:pt x="735549" y="5136445"/>
                      <a:pt x="830316" y="5041678"/>
                      <a:pt x="830316" y="4924778"/>
                    </a:cubicBezTo>
                    <a:lnTo>
                      <a:pt x="830316" y="4854222"/>
                    </a:lnTo>
                    <a:cubicBezTo>
                      <a:pt x="830316" y="4737322"/>
                      <a:pt x="735549" y="4642555"/>
                      <a:pt x="618649" y="4642555"/>
                    </a:cubicBezTo>
                    <a:moveTo>
                      <a:pt x="406982" y="5559778"/>
                    </a:moveTo>
                    <a:lnTo>
                      <a:pt x="232005" y="5968153"/>
                    </a:lnTo>
                    <a:cubicBezTo>
                      <a:pt x="209748" y="6020074"/>
                      <a:pt x="158672" y="6053717"/>
                      <a:pt x="102182" y="6053667"/>
                    </a:cubicBezTo>
                    <a:lnTo>
                      <a:pt x="37130" y="6053667"/>
                    </a:lnTo>
                    <a:cubicBezTo>
                      <a:pt x="25266" y="6053677"/>
                      <a:pt x="14190" y="6047723"/>
                      <a:pt x="7655" y="6037821"/>
                    </a:cubicBezTo>
                    <a:cubicBezTo>
                      <a:pt x="1120" y="6027918"/>
                      <a:pt x="0" y="6015394"/>
                      <a:pt x="4675" y="6004489"/>
                    </a:cubicBezTo>
                    <a:lnTo>
                      <a:pt x="195316" y="5559778"/>
                    </a:lnTo>
                    <a:lnTo>
                      <a:pt x="265448" y="5384377"/>
                    </a:lnTo>
                    <a:cubicBezTo>
                      <a:pt x="308318" y="5277238"/>
                      <a:pt x="412094" y="5206992"/>
                      <a:pt x="527491" y="5207000"/>
                    </a:cubicBezTo>
                    <a:lnTo>
                      <a:pt x="709807" y="5207000"/>
                    </a:lnTo>
                    <a:cubicBezTo>
                      <a:pt x="825204" y="5206992"/>
                      <a:pt x="928980" y="5277238"/>
                      <a:pt x="971850" y="5384377"/>
                    </a:cubicBezTo>
                    <a:lnTo>
                      <a:pt x="1041982" y="5559778"/>
                    </a:lnTo>
                    <a:lnTo>
                      <a:pt x="1232553" y="6004489"/>
                    </a:lnTo>
                    <a:cubicBezTo>
                      <a:pt x="1237228" y="6015394"/>
                      <a:pt x="1236108" y="6027918"/>
                      <a:pt x="1229572" y="6037821"/>
                    </a:cubicBezTo>
                    <a:cubicBezTo>
                      <a:pt x="1223037" y="6047723"/>
                      <a:pt x="1211962" y="6053677"/>
                      <a:pt x="1200097" y="6053667"/>
                    </a:cubicBezTo>
                    <a:lnTo>
                      <a:pt x="1135045" y="6053667"/>
                    </a:lnTo>
                    <a:cubicBezTo>
                      <a:pt x="1078607" y="6053660"/>
                      <a:pt x="1027601" y="6020026"/>
                      <a:pt x="1005364" y="5968153"/>
                    </a:cubicBezTo>
                    <a:lnTo>
                      <a:pt x="830316" y="5559778"/>
                    </a:lnTo>
                    <a:lnTo>
                      <a:pt x="1028295" y="6219896"/>
                    </a:lnTo>
                    <a:cubicBezTo>
                      <a:pt x="1031508" y="6230581"/>
                      <a:pt x="1029477" y="6242157"/>
                      <a:pt x="1022818" y="6251110"/>
                    </a:cubicBezTo>
                    <a:cubicBezTo>
                      <a:pt x="1016159" y="6260062"/>
                      <a:pt x="1005656" y="6265337"/>
                      <a:pt x="994498" y="6265333"/>
                    </a:cubicBezTo>
                    <a:lnTo>
                      <a:pt x="896708" y="6265333"/>
                    </a:lnTo>
                    <a:lnTo>
                      <a:pt x="850424" y="6867737"/>
                    </a:lnTo>
                    <a:cubicBezTo>
                      <a:pt x="849021" y="6886139"/>
                      <a:pt x="833672" y="6900350"/>
                      <a:pt x="815217" y="6900333"/>
                    </a:cubicBezTo>
                    <a:lnTo>
                      <a:pt x="807315" y="6900333"/>
                    </a:lnTo>
                    <a:cubicBezTo>
                      <a:pt x="731482" y="6900352"/>
                      <a:pt x="669194" y="6840432"/>
                      <a:pt x="666274" y="6764655"/>
                    </a:cubicBezTo>
                    <a:lnTo>
                      <a:pt x="647153" y="6265333"/>
                    </a:lnTo>
                    <a:lnTo>
                      <a:pt x="590145" y="6265333"/>
                    </a:lnTo>
                    <a:lnTo>
                      <a:pt x="570953" y="6764655"/>
                    </a:lnTo>
                    <a:cubicBezTo>
                      <a:pt x="568034" y="6840432"/>
                      <a:pt x="505746" y="6900352"/>
                      <a:pt x="429913" y="6900333"/>
                    </a:cubicBezTo>
                    <a:lnTo>
                      <a:pt x="422011" y="6900333"/>
                    </a:lnTo>
                    <a:cubicBezTo>
                      <a:pt x="403555" y="6900350"/>
                      <a:pt x="388206" y="6886139"/>
                      <a:pt x="386803" y="6867737"/>
                    </a:cubicBezTo>
                    <a:lnTo>
                      <a:pt x="340519" y="6265333"/>
                    </a:lnTo>
                    <a:lnTo>
                      <a:pt x="242729" y="6265333"/>
                    </a:lnTo>
                    <a:cubicBezTo>
                      <a:pt x="231571" y="6265337"/>
                      <a:pt x="221069" y="6260062"/>
                      <a:pt x="214410" y="6251110"/>
                    </a:cubicBezTo>
                    <a:cubicBezTo>
                      <a:pt x="207750" y="6242157"/>
                      <a:pt x="205719" y="6230581"/>
                      <a:pt x="208933" y="6219896"/>
                    </a:cubicBezTo>
                    <a:lnTo>
                      <a:pt x="406982" y="5559778"/>
                    </a:lnTo>
                    <a:moveTo>
                      <a:pt x="1952149" y="4642555"/>
                    </a:moveTo>
                    <a:cubicBezTo>
                      <a:pt x="1835249" y="4642555"/>
                      <a:pt x="1740482" y="4737322"/>
                      <a:pt x="1740482" y="4854222"/>
                    </a:cubicBezTo>
                    <a:lnTo>
                      <a:pt x="1740482" y="4924778"/>
                    </a:lnTo>
                    <a:cubicBezTo>
                      <a:pt x="1740482" y="5041678"/>
                      <a:pt x="1835249" y="5136445"/>
                      <a:pt x="1952149" y="5136445"/>
                    </a:cubicBezTo>
                    <a:cubicBezTo>
                      <a:pt x="2069049" y="5136445"/>
                      <a:pt x="2163816" y="5041678"/>
                      <a:pt x="2163816" y="4924778"/>
                    </a:cubicBezTo>
                    <a:lnTo>
                      <a:pt x="2163816" y="4854222"/>
                    </a:lnTo>
                    <a:cubicBezTo>
                      <a:pt x="2163816" y="4737322"/>
                      <a:pt x="2069049" y="4642555"/>
                      <a:pt x="1952149" y="4642555"/>
                    </a:cubicBezTo>
                    <a:moveTo>
                      <a:pt x="1740482" y="5559778"/>
                    </a:moveTo>
                    <a:lnTo>
                      <a:pt x="1565505" y="5968153"/>
                    </a:lnTo>
                    <a:cubicBezTo>
                      <a:pt x="1543248" y="6020074"/>
                      <a:pt x="1492172" y="6053717"/>
                      <a:pt x="1435682" y="6053667"/>
                    </a:cubicBezTo>
                    <a:lnTo>
                      <a:pt x="1370630" y="6053667"/>
                    </a:lnTo>
                    <a:cubicBezTo>
                      <a:pt x="1358766" y="6053677"/>
                      <a:pt x="1347690" y="6047723"/>
                      <a:pt x="1341155" y="6037821"/>
                    </a:cubicBezTo>
                    <a:cubicBezTo>
                      <a:pt x="1334620" y="6027918"/>
                      <a:pt x="1333500" y="6015394"/>
                      <a:pt x="1338175" y="6004489"/>
                    </a:cubicBezTo>
                    <a:lnTo>
                      <a:pt x="1528816" y="5559778"/>
                    </a:lnTo>
                    <a:lnTo>
                      <a:pt x="1598948" y="5384377"/>
                    </a:lnTo>
                    <a:cubicBezTo>
                      <a:pt x="1641818" y="5277238"/>
                      <a:pt x="1745595" y="5206992"/>
                      <a:pt x="1860991" y="5207000"/>
                    </a:cubicBezTo>
                    <a:lnTo>
                      <a:pt x="2043307" y="5207000"/>
                    </a:lnTo>
                    <a:cubicBezTo>
                      <a:pt x="2158703" y="5206992"/>
                      <a:pt x="2262480" y="5277238"/>
                      <a:pt x="2305350" y="5384377"/>
                    </a:cubicBezTo>
                    <a:lnTo>
                      <a:pt x="2375482" y="5559778"/>
                    </a:lnTo>
                    <a:lnTo>
                      <a:pt x="2566053" y="6004489"/>
                    </a:lnTo>
                    <a:cubicBezTo>
                      <a:pt x="2570728" y="6015394"/>
                      <a:pt x="2569608" y="6027918"/>
                      <a:pt x="2563072" y="6037821"/>
                    </a:cubicBezTo>
                    <a:cubicBezTo>
                      <a:pt x="2556537" y="6047723"/>
                      <a:pt x="2545462" y="6053677"/>
                      <a:pt x="2533597" y="6053667"/>
                    </a:cubicBezTo>
                    <a:lnTo>
                      <a:pt x="2468545" y="6053667"/>
                    </a:lnTo>
                    <a:cubicBezTo>
                      <a:pt x="2412107" y="6053660"/>
                      <a:pt x="2361101" y="6020026"/>
                      <a:pt x="2338864" y="5968153"/>
                    </a:cubicBezTo>
                    <a:lnTo>
                      <a:pt x="2163816" y="5559778"/>
                    </a:lnTo>
                    <a:lnTo>
                      <a:pt x="2361795" y="6219896"/>
                    </a:lnTo>
                    <a:cubicBezTo>
                      <a:pt x="2365008" y="6230581"/>
                      <a:pt x="2362977" y="6242157"/>
                      <a:pt x="2356318" y="6251110"/>
                    </a:cubicBezTo>
                    <a:cubicBezTo>
                      <a:pt x="2349659" y="6260062"/>
                      <a:pt x="2339157" y="6265337"/>
                      <a:pt x="2327999" y="6265333"/>
                    </a:cubicBezTo>
                    <a:lnTo>
                      <a:pt x="2230208" y="6265333"/>
                    </a:lnTo>
                    <a:lnTo>
                      <a:pt x="2183924" y="6867737"/>
                    </a:lnTo>
                    <a:cubicBezTo>
                      <a:pt x="2182521" y="6886139"/>
                      <a:pt x="2167172" y="6900350"/>
                      <a:pt x="2148717" y="6900333"/>
                    </a:cubicBezTo>
                    <a:lnTo>
                      <a:pt x="2140815" y="6900333"/>
                    </a:lnTo>
                    <a:cubicBezTo>
                      <a:pt x="2064982" y="6900352"/>
                      <a:pt x="2002694" y="6840432"/>
                      <a:pt x="1999774" y="6764655"/>
                    </a:cubicBezTo>
                    <a:lnTo>
                      <a:pt x="1980653" y="6265333"/>
                    </a:lnTo>
                    <a:lnTo>
                      <a:pt x="1923645" y="6265333"/>
                    </a:lnTo>
                    <a:lnTo>
                      <a:pt x="1904453" y="6764655"/>
                    </a:lnTo>
                    <a:cubicBezTo>
                      <a:pt x="1901534" y="6840432"/>
                      <a:pt x="1839246" y="6900352"/>
                      <a:pt x="1763413" y="6900333"/>
                    </a:cubicBezTo>
                    <a:lnTo>
                      <a:pt x="1755511" y="6900333"/>
                    </a:lnTo>
                    <a:cubicBezTo>
                      <a:pt x="1737055" y="6900350"/>
                      <a:pt x="1721706" y="6886139"/>
                      <a:pt x="1720303" y="6867737"/>
                    </a:cubicBezTo>
                    <a:lnTo>
                      <a:pt x="1674019" y="6265333"/>
                    </a:lnTo>
                    <a:lnTo>
                      <a:pt x="1576229" y="6265333"/>
                    </a:lnTo>
                    <a:cubicBezTo>
                      <a:pt x="1565071" y="6265337"/>
                      <a:pt x="1554569" y="6260062"/>
                      <a:pt x="1547910" y="6251110"/>
                    </a:cubicBezTo>
                    <a:cubicBezTo>
                      <a:pt x="1541250" y="6242157"/>
                      <a:pt x="1539219" y="6230581"/>
                      <a:pt x="1542433" y="6219896"/>
                    </a:cubicBezTo>
                    <a:lnTo>
                      <a:pt x="1740482" y="5559778"/>
                    </a:lnTo>
                    <a:moveTo>
                      <a:pt x="3285649" y="4642555"/>
                    </a:moveTo>
                    <a:cubicBezTo>
                      <a:pt x="3168749" y="4642555"/>
                      <a:pt x="3073982" y="4737322"/>
                      <a:pt x="3073982" y="4854222"/>
                    </a:cubicBezTo>
                    <a:lnTo>
                      <a:pt x="3073982" y="4924778"/>
                    </a:lnTo>
                    <a:cubicBezTo>
                      <a:pt x="3073982" y="5041678"/>
                      <a:pt x="3168749" y="5136445"/>
                      <a:pt x="3285649" y="5136445"/>
                    </a:cubicBezTo>
                    <a:cubicBezTo>
                      <a:pt x="3402549" y="5136445"/>
                      <a:pt x="3497316" y="5041678"/>
                      <a:pt x="3497316" y="4924778"/>
                    </a:cubicBezTo>
                    <a:lnTo>
                      <a:pt x="3497316" y="4854222"/>
                    </a:lnTo>
                    <a:cubicBezTo>
                      <a:pt x="3497316" y="4737322"/>
                      <a:pt x="3402549" y="4642555"/>
                      <a:pt x="3285649" y="4642555"/>
                    </a:cubicBezTo>
                    <a:moveTo>
                      <a:pt x="3073982" y="5559778"/>
                    </a:moveTo>
                    <a:lnTo>
                      <a:pt x="2899005" y="5968153"/>
                    </a:lnTo>
                    <a:cubicBezTo>
                      <a:pt x="2876748" y="6020074"/>
                      <a:pt x="2825672" y="6053717"/>
                      <a:pt x="2769182" y="6053667"/>
                    </a:cubicBezTo>
                    <a:lnTo>
                      <a:pt x="2704130" y="6053667"/>
                    </a:lnTo>
                    <a:cubicBezTo>
                      <a:pt x="2692266" y="6053677"/>
                      <a:pt x="2681190" y="6047723"/>
                      <a:pt x="2674655" y="6037821"/>
                    </a:cubicBezTo>
                    <a:cubicBezTo>
                      <a:pt x="2668120" y="6027918"/>
                      <a:pt x="2667000" y="6015394"/>
                      <a:pt x="2671675" y="6004489"/>
                    </a:cubicBezTo>
                    <a:lnTo>
                      <a:pt x="2862316" y="5559778"/>
                    </a:lnTo>
                    <a:lnTo>
                      <a:pt x="2932448" y="5384377"/>
                    </a:lnTo>
                    <a:cubicBezTo>
                      <a:pt x="2975318" y="5277238"/>
                      <a:pt x="3079095" y="5206992"/>
                      <a:pt x="3194491" y="5207000"/>
                    </a:cubicBezTo>
                    <a:lnTo>
                      <a:pt x="3376807" y="5207000"/>
                    </a:lnTo>
                    <a:cubicBezTo>
                      <a:pt x="3492203" y="5206992"/>
                      <a:pt x="3595980" y="5277238"/>
                      <a:pt x="3638850" y="5384377"/>
                    </a:cubicBezTo>
                    <a:lnTo>
                      <a:pt x="3708982" y="5559778"/>
                    </a:lnTo>
                    <a:lnTo>
                      <a:pt x="3899553" y="6004489"/>
                    </a:lnTo>
                    <a:cubicBezTo>
                      <a:pt x="3904228" y="6015394"/>
                      <a:pt x="3903107" y="6027918"/>
                      <a:pt x="3896572" y="6037821"/>
                    </a:cubicBezTo>
                    <a:cubicBezTo>
                      <a:pt x="3890037" y="6047723"/>
                      <a:pt x="3878962" y="6053677"/>
                      <a:pt x="3867097" y="6053667"/>
                    </a:cubicBezTo>
                    <a:lnTo>
                      <a:pt x="3802045" y="6053667"/>
                    </a:lnTo>
                    <a:cubicBezTo>
                      <a:pt x="3745607" y="6053660"/>
                      <a:pt x="3694601" y="6020026"/>
                      <a:pt x="3672364" y="5968153"/>
                    </a:cubicBezTo>
                    <a:lnTo>
                      <a:pt x="3497316" y="5559778"/>
                    </a:lnTo>
                    <a:lnTo>
                      <a:pt x="3695295" y="6219896"/>
                    </a:lnTo>
                    <a:cubicBezTo>
                      <a:pt x="3698508" y="6230581"/>
                      <a:pt x="3696477" y="6242157"/>
                      <a:pt x="3689818" y="6251110"/>
                    </a:cubicBezTo>
                    <a:cubicBezTo>
                      <a:pt x="3683159" y="6260062"/>
                      <a:pt x="3672656" y="6265337"/>
                      <a:pt x="3661499" y="6265333"/>
                    </a:cubicBezTo>
                    <a:lnTo>
                      <a:pt x="3563708" y="6265333"/>
                    </a:lnTo>
                    <a:lnTo>
                      <a:pt x="3517424" y="6867737"/>
                    </a:lnTo>
                    <a:cubicBezTo>
                      <a:pt x="3516021" y="6886139"/>
                      <a:pt x="3500672" y="6900350"/>
                      <a:pt x="3482217" y="6900333"/>
                    </a:cubicBezTo>
                    <a:lnTo>
                      <a:pt x="3474315" y="6900333"/>
                    </a:lnTo>
                    <a:cubicBezTo>
                      <a:pt x="3398482" y="6900352"/>
                      <a:pt x="3336194" y="6840432"/>
                      <a:pt x="3333274" y="6764655"/>
                    </a:cubicBezTo>
                    <a:lnTo>
                      <a:pt x="3314153" y="6265333"/>
                    </a:lnTo>
                    <a:lnTo>
                      <a:pt x="3257145" y="6265333"/>
                    </a:lnTo>
                    <a:lnTo>
                      <a:pt x="3237953" y="6764655"/>
                    </a:lnTo>
                    <a:cubicBezTo>
                      <a:pt x="3235034" y="6840432"/>
                      <a:pt x="3172746" y="6900352"/>
                      <a:pt x="3096913" y="6900333"/>
                    </a:cubicBezTo>
                    <a:lnTo>
                      <a:pt x="3089011" y="6900333"/>
                    </a:lnTo>
                    <a:cubicBezTo>
                      <a:pt x="3070555" y="6900350"/>
                      <a:pt x="3055206" y="6886139"/>
                      <a:pt x="3053803" y="6867737"/>
                    </a:cubicBezTo>
                    <a:lnTo>
                      <a:pt x="3007519" y="6265333"/>
                    </a:lnTo>
                    <a:lnTo>
                      <a:pt x="2909729" y="6265333"/>
                    </a:lnTo>
                    <a:cubicBezTo>
                      <a:pt x="2898571" y="6265337"/>
                      <a:pt x="2888069" y="6260062"/>
                      <a:pt x="2881410" y="6251110"/>
                    </a:cubicBezTo>
                    <a:cubicBezTo>
                      <a:pt x="2874750" y="6242157"/>
                      <a:pt x="2872719" y="6230581"/>
                      <a:pt x="2875933" y="6219896"/>
                    </a:cubicBezTo>
                    <a:lnTo>
                      <a:pt x="3073982" y="5559778"/>
                    </a:lnTo>
                    <a:moveTo>
                      <a:pt x="4619149" y="4642555"/>
                    </a:moveTo>
                    <a:cubicBezTo>
                      <a:pt x="4502249" y="4642555"/>
                      <a:pt x="4407482" y="4737322"/>
                      <a:pt x="4407482" y="4854222"/>
                    </a:cubicBezTo>
                    <a:lnTo>
                      <a:pt x="4407482" y="4924778"/>
                    </a:lnTo>
                    <a:cubicBezTo>
                      <a:pt x="4407482" y="5041678"/>
                      <a:pt x="4502249" y="5136445"/>
                      <a:pt x="4619149" y="5136445"/>
                    </a:cubicBezTo>
                    <a:cubicBezTo>
                      <a:pt x="4736049" y="5136445"/>
                      <a:pt x="4830816" y="5041678"/>
                      <a:pt x="4830816" y="4924778"/>
                    </a:cubicBezTo>
                    <a:lnTo>
                      <a:pt x="4830816" y="4854222"/>
                    </a:lnTo>
                    <a:cubicBezTo>
                      <a:pt x="4830816" y="4737322"/>
                      <a:pt x="4736049" y="4642555"/>
                      <a:pt x="4619149" y="4642555"/>
                    </a:cubicBezTo>
                    <a:moveTo>
                      <a:pt x="4407482" y="5559778"/>
                    </a:moveTo>
                    <a:lnTo>
                      <a:pt x="4232504" y="5968153"/>
                    </a:lnTo>
                    <a:cubicBezTo>
                      <a:pt x="4210248" y="6020074"/>
                      <a:pt x="4159172" y="6053717"/>
                      <a:pt x="4102682" y="6053667"/>
                    </a:cubicBezTo>
                    <a:lnTo>
                      <a:pt x="4037630" y="6053667"/>
                    </a:lnTo>
                    <a:cubicBezTo>
                      <a:pt x="4025765" y="6053677"/>
                      <a:pt x="4014691" y="6047723"/>
                      <a:pt x="4008155" y="6037821"/>
                    </a:cubicBezTo>
                    <a:cubicBezTo>
                      <a:pt x="4001620" y="6027918"/>
                      <a:pt x="4000500" y="6015394"/>
                      <a:pt x="4005174" y="6004489"/>
                    </a:cubicBezTo>
                    <a:lnTo>
                      <a:pt x="4195816" y="5559778"/>
                    </a:lnTo>
                    <a:lnTo>
                      <a:pt x="4265948" y="5384377"/>
                    </a:lnTo>
                    <a:cubicBezTo>
                      <a:pt x="4308818" y="5277238"/>
                      <a:pt x="4412595" y="5206992"/>
                      <a:pt x="4527991" y="5207000"/>
                    </a:cubicBezTo>
                    <a:lnTo>
                      <a:pt x="4710307" y="5207000"/>
                    </a:lnTo>
                    <a:cubicBezTo>
                      <a:pt x="4825703" y="5206992"/>
                      <a:pt x="4929480" y="5277238"/>
                      <a:pt x="4972350" y="5384377"/>
                    </a:cubicBezTo>
                    <a:lnTo>
                      <a:pt x="5042482" y="5559778"/>
                    </a:lnTo>
                    <a:lnTo>
                      <a:pt x="5233053" y="6004489"/>
                    </a:lnTo>
                    <a:cubicBezTo>
                      <a:pt x="5237728" y="6015394"/>
                      <a:pt x="5236607" y="6027918"/>
                      <a:pt x="5230072" y="6037821"/>
                    </a:cubicBezTo>
                    <a:cubicBezTo>
                      <a:pt x="5223537" y="6047723"/>
                      <a:pt x="5212462" y="6053677"/>
                      <a:pt x="5200597" y="6053667"/>
                    </a:cubicBezTo>
                    <a:lnTo>
                      <a:pt x="5135545" y="6053667"/>
                    </a:lnTo>
                    <a:cubicBezTo>
                      <a:pt x="5079107" y="6053660"/>
                      <a:pt x="5028101" y="6020026"/>
                      <a:pt x="5005864" y="5968153"/>
                    </a:cubicBezTo>
                    <a:lnTo>
                      <a:pt x="4830816" y="5559778"/>
                    </a:lnTo>
                    <a:lnTo>
                      <a:pt x="5028795" y="6219896"/>
                    </a:lnTo>
                    <a:cubicBezTo>
                      <a:pt x="5032008" y="6230581"/>
                      <a:pt x="5029977" y="6242157"/>
                      <a:pt x="5023318" y="6251110"/>
                    </a:cubicBezTo>
                    <a:cubicBezTo>
                      <a:pt x="5016659" y="6260062"/>
                      <a:pt x="5006156" y="6265337"/>
                      <a:pt x="4994999" y="6265333"/>
                    </a:cubicBezTo>
                    <a:lnTo>
                      <a:pt x="4897208" y="6265333"/>
                    </a:lnTo>
                    <a:lnTo>
                      <a:pt x="4850924" y="6867737"/>
                    </a:lnTo>
                    <a:cubicBezTo>
                      <a:pt x="4849521" y="6886139"/>
                      <a:pt x="4834172" y="6900350"/>
                      <a:pt x="4815717" y="6900333"/>
                    </a:cubicBezTo>
                    <a:lnTo>
                      <a:pt x="4807815" y="6900333"/>
                    </a:lnTo>
                    <a:cubicBezTo>
                      <a:pt x="4731982" y="6900352"/>
                      <a:pt x="4669694" y="6840432"/>
                      <a:pt x="4666774" y="6764655"/>
                    </a:cubicBezTo>
                    <a:lnTo>
                      <a:pt x="4647653" y="6265333"/>
                    </a:lnTo>
                    <a:lnTo>
                      <a:pt x="4590645" y="6265333"/>
                    </a:lnTo>
                    <a:lnTo>
                      <a:pt x="4571453" y="6764655"/>
                    </a:lnTo>
                    <a:cubicBezTo>
                      <a:pt x="4568534" y="6840432"/>
                      <a:pt x="4506246" y="6900352"/>
                      <a:pt x="4430413" y="6900333"/>
                    </a:cubicBezTo>
                    <a:lnTo>
                      <a:pt x="4422511" y="6900333"/>
                    </a:lnTo>
                    <a:cubicBezTo>
                      <a:pt x="4404055" y="6900350"/>
                      <a:pt x="4388706" y="6886139"/>
                      <a:pt x="4387303" y="6867737"/>
                    </a:cubicBezTo>
                    <a:lnTo>
                      <a:pt x="4341019" y="6265333"/>
                    </a:lnTo>
                    <a:lnTo>
                      <a:pt x="4243229" y="6265333"/>
                    </a:lnTo>
                    <a:cubicBezTo>
                      <a:pt x="4232071" y="6265337"/>
                      <a:pt x="4221569" y="6260062"/>
                      <a:pt x="4214910" y="6251110"/>
                    </a:cubicBezTo>
                    <a:cubicBezTo>
                      <a:pt x="4208250" y="6242157"/>
                      <a:pt x="4206220" y="6230581"/>
                      <a:pt x="4209433" y="6219896"/>
                    </a:cubicBezTo>
                    <a:lnTo>
                      <a:pt x="4407482" y="5559778"/>
                    </a:lnTo>
                    <a:moveTo>
                      <a:pt x="5952649" y="4642555"/>
                    </a:moveTo>
                    <a:cubicBezTo>
                      <a:pt x="5835749" y="4642555"/>
                      <a:pt x="5740982" y="4737322"/>
                      <a:pt x="5740982" y="4854222"/>
                    </a:cubicBezTo>
                    <a:lnTo>
                      <a:pt x="5740982" y="4924778"/>
                    </a:lnTo>
                    <a:cubicBezTo>
                      <a:pt x="5740982" y="5041678"/>
                      <a:pt x="5835749" y="5136445"/>
                      <a:pt x="5952649" y="5136445"/>
                    </a:cubicBezTo>
                    <a:cubicBezTo>
                      <a:pt x="6069549" y="5136445"/>
                      <a:pt x="6164316" y="5041678"/>
                      <a:pt x="6164316" y="4924778"/>
                    </a:cubicBezTo>
                    <a:lnTo>
                      <a:pt x="6164316" y="4854222"/>
                    </a:lnTo>
                    <a:cubicBezTo>
                      <a:pt x="6164316" y="4737322"/>
                      <a:pt x="6069549" y="4642555"/>
                      <a:pt x="5952649" y="4642555"/>
                    </a:cubicBezTo>
                    <a:moveTo>
                      <a:pt x="5740982" y="5559778"/>
                    </a:moveTo>
                    <a:lnTo>
                      <a:pt x="5566004" y="5968153"/>
                    </a:lnTo>
                    <a:cubicBezTo>
                      <a:pt x="5543748" y="6020074"/>
                      <a:pt x="5492672" y="6053717"/>
                      <a:pt x="5436182" y="6053667"/>
                    </a:cubicBezTo>
                    <a:lnTo>
                      <a:pt x="5371130" y="6053667"/>
                    </a:lnTo>
                    <a:cubicBezTo>
                      <a:pt x="5359265" y="6053677"/>
                      <a:pt x="5348191" y="6047723"/>
                      <a:pt x="5341655" y="6037821"/>
                    </a:cubicBezTo>
                    <a:cubicBezTo>
                      <a:pt x="5335120" y="6027918"/>
                      <a:pt x="5334000" y="6015394"/>
                      <a:pt x="5338674" y="6004489"/>
                    </a:cubicBezTo>
                    <a:lnTo>
                      <a:pt x="5529316" y="5559778"/>
                    </a:lnTo>
                    <a:lnTo>
                      <a:pt x="5599448" y="5384377"/>
                    </a:lnTo>
                    <a:cubicBezTo>
                      <a:pt x="5642318" y="5277238"/>
                      <a:pt x="5746095" y="5206992"/>
                      <a:pt x="5861491" y="5207000"/>
                    </a:cubicBezTo>
                    <a:lnTo>
                      <a:pt x="6043807" y="5207000"/>
                    </a:lnTo>
                    <a:cubicBezTo>
                      <a:pt x="6159203" y="5206992"/>
                      <a:pt x="6262980" y="5277238"/>
                      <a:pt x="6305850" y="5384377"/>
                    </a:cubicBezTo>
                    <a:lnTo>
                      <a:pt x="6375982" y="5559778"/>
                    </a:lnTo>
                    <a:lnTo>
                      <a:pt x="6566553" y="6004489"/>
                    </a:lnTo>
                    <a:cubicBezTo>
                      <a:pt x="6571228" y="6015394"/>
                      <a:pt x="6570107" y="6027918"/>
                      <a:pt x="6563572" y="6037821"/>
                    </a:cubicBezTo>
                    <a:cubicBezTo>
                      <a:pt x="6557037" y="6047723"/>
                      <a:pt x="6545962" y="6053677"/>
                      <a:pt x="6534097" y="6053667"/>
                    </a:cubicBezTo>
                    <a:lnTo>
                      <a:pt x="6469045" y="6053667"/>
                    </a:lnTo>
                    <a:cubicBezTo>
                      <a:pt x="6412607" y="6053660"/>
                      <a:pt x="6361601" y="6020026"/>
                      <a:pt x="6339364" y="5968153"/>
                    </a:cubicBezTo>
                    <a:lnTo>
                      <a:pt x="6164316" y="5559778"/>
                    </a:lnTo>
                    <a:lnTo>
                      <a:pt x="6362295" y="6219896"/>
                    </a:lnTo>
                    <a:cubicBezTo>
                      <a:pt x="6365508" y="6230581"/>
                      <a:pt x="6363477" y="6242157"/>
                      <a:pt x="6356818" y="6251110"/>
                    </a:cubicBezTo>
                    <a:cubicBezTo>
                      <a:pt x="6350159" y="6260062"/>
                      <a:pt x="6339656" y="6265337"/>
                      <a:pt x="6328499" y="6265333"/>
                    </a:cubicBezTo>
                    <a:lnTo>
                      <a:pt x="6230708" y="6265333"/>
                    </a:lnTo>
                    <a:lnTo>
                      <a:pt x="6184424" y="6867737"/>
                    </a:lnTo>
                    <a:cubicBezTo>
                      <a:pt x="6183021" y="6886139"/>
                      <a:pt x="6167672" y="6900350"/>
                      <a:pt x="6149217" y="6900333"/>
                    </a:cubicBezTo>
                    <a:lnTo>
                      <a:pt x="6141315" y="6900333"/>
                    </a:lnTo>
                    <a:cubicBezTo>
                      <a:pt x="6065482" y="6900352"/>
                      <a:pt x="6003194" y="6840432"/>
                      <a:pt x="6000274" y="6764655"/>
                    </a:cubicBezTo>
                    <a:lnTo>
                      <a:pt x="5981153" y="6265333"/>
                    </a:lnTo>
                    <a:lnTo>
                      <a:pt x="5924145" y="6265333"/>
                    </a:lnTo>
                    <a:lnTo>
                      <a:pt x="5904953" y="6764655"/>
                    </a:lnTo>
                    <a:cubicBezTo>
                      <a:pt x="5902034" y="6840432"/>
                      <a:pt x="5839746" y="6900352"/>
                      <a:pt x="5763913" y="6900333"/>
                    </a:cubicBezTo>
                    <a:lnTo>
                      <a:pt x="5756011" y="6900333"/>
                    </a:lnTo>
                    <a:cubicBezTo>
                      <a:pt x="5737555" y="6900350"/>
                      <a:pt x="5722206" y="6886139"/>
                      <a:pt x="5720803" y="6867737"/>
                    </a:cubicBezTo>
                    <a:lnTo>
                      <a:pt x="5674519" y="6265333"/>
                    </a:lnTo>
                    <a:lnTo>
                      <a:pt x="5576729" y="6265333"/>
                    </a:lnTo>
                    <a:cubicBezTo>
                      <a:pt x="5565571" y="6265337"/>
                      <a:pt x="5555069" y="6260062"/>
                      <a:pt x="5548410" y="6251110"/>
                    </a:cubicBezTo>
                    <a:cubicBezTo>
                      <a:pt x="5541750" y="6242157"/>
                      <a:pt x="5539720" y="6230581"/>
                      <a:pt x="5542933" y="6219896"/>
                    </a:cubicBezTo>
                    <a:lnTo>
                      <a:pt x="5740982" y="5559778"/>
                    </a:lnTo>
                    <a:moveTo>
                      <a:pt x="7286149" y="4642555"/>
                    </a:moveTo>
                    <a:cubicBezTo>
                      <a:pt x="7169248" y="4642555"/>
                      <a:pt x="7074482" y="4737322"/>
                      <a:pt x="7074482" y="4854222"/>
                    </a:cubicBezTo>
                    <a:lnTo>
                      <a:pt x="7074482" y="4924778"/>
                    </a:lnTo>
                    <a:cubicBezTo>
                      <a:pt x="7074482" y="5041678"/>
                      <a:pt x="7169248" y="5136445"/>
                      <a:pt x="7286149" y="5136445"/>
                    </a:cubicBezTo>
                    <a:cubicBezTo>
                      <a:pt x="7403050" y="5136445"/>
                      <a:pt x="7497816" y="5041678"/>
                      <a:pt x="7497816" y="4924778"/>
                    </a:cubicBezTo>
                    <a:lnTo>
                      <a:pt x="7497816" y="4854222"/>
                    </a:lnTo>
                    <a:cubicBezTo>
                      <a:pt x="7497816" y="4737322"/>
                      <a:pt x="7403050" y="4642555"/>
                      <a:pt x="7286149" y="4642555"/>
                    </a:cubicBezTo>
                    <a:moveTo>
                      <a:pt x="7074482" y="5559778"/>
                    </a:moveTo>
                    <a:lnTo>
                      <a:pt x="6899504" y="5968153"/>
                    </a:lnTo>
                    <a:cubicBezTo>
                      <a:pt x="6877248" y="6020074"/>
                      <a:pt x="6826172" y="6053717"/>
                      <a:pt x="6769682" y="6053667"/>
                    </a:cubicBezTo>
                    <a:lnTo>
                      <a:pt x="6704630" y="6053667"/>
                    </a:lnTo>
                    <a:cubicBezTo>
                      <a:pt x="6692766" y="6053677"/>
                      <a:pt x="6681691" y="6047723"/>
                      <a:pt x="6675155" y="6037821"/>
                    </a:cubicBezTo>
                    <a:cubicBezTo>
                      <a:pt x="6668620" y="6027918"/>
                      <a:pt x="6667500" y="6015394"/>
                      <a:pt x="6672175" y="6004489"/>
                    </a:cubicBezTo>
                    <a:lnTo>
                      <a:pt x="6862816" y="5559778"/>
                    </a:lnTo>
                    <a:lnTo>
                      <a:pt x="6932948" y="5384377"/>
                    </a:lnTo>
                    <a:cubicBezTo>
                      <a:pt x="6975818" y="5277238"/>
                      <a:pt x="7079594" y="5206992"/>
                      <a:pt x="7194991" y="5207000"/>
                    </a:cubicBezTo>
                    <a:lnTo>
                      <a:pt x="7377307" y="5207000"/>
                    </a:lnTo>
                    <a:cubicBezTo>
                      <a:pt x="7492704" y="5206992"/>
                      <a:pt x="7596480" y="5277238"/>
                      <a:pt x="7639350" y="5384377"/>
                    </a:cubicBezTo>
                    <a:lnTo>
                      <a:pt x="7709482" y="5559778"/>
                    </a:lnTo>
                    <a:lnTo>
                      <a:pt x="7900053" y="6004489"/>
                    </a:lnTo>
                    <a:cubicBezTo>
                      <a:pt x="7904728" y="6015394"/>
                      <a:pt x="7903607" y="6027918"/>
                      <a:pt x="7897072" y="6037821"/>
                    </a:cubicBezTo>
                    <a:cubicBezTo>
                      <a:pt x="7890537" y="6047723"/>
                      <a:pt x="7879462" y="6053677"/>
                      <a:pt x="7867597" y="6053667"/>
                    </a:cubicBezTo>
                    <a:lnTo>
                      <a:pt x="7802545" y="6053667"/>
                    </a:lnTo>
                    <a:cubicBezTo>
                      <a:pt x="7746107" y="6053660"/>
                      <a:pt x="7695101" y="6020026"/>
                      <a:pt x="7672864" y="5968153"/>
                    </a:cubicBezTo>
                    <a:lnTo>
                      <a:pt x="7497816" y="5559778"/>
                    </a:lnTo>
                    <a:lnTo>
                      <a:pt x="7695795" y="6219896"/>
                    </a:lnTo>
                    <a:cubicBezTo>
                      <a:pt x="7699008" y="6230581"/>
                      <a:pt x="7696977" y="6242157"/>
                      <a:pt x="7690318" y="6251110"/>
                    </a:cubicBezTo>
                    <a:cubicBezTo>
                      <a:pt x="7683659" y="6260062"/>
                      <a:pt x="7673156" y="6265337"/>
                      <a:pt x="7661998" y="6265333"/>
                    </a:cubicBezTo>
                    <a:lnTo>
                      <a:pt x="7564209" y="6265333"/>
                    </a:lnTo>
                    <a:lnTo>
                      <a:pt x="7517924" y="6867737"/>
                    </a:lnTo>
                    <a:cubicBezTo>
                      <a:pt x="7516522" y="6886139"/>
                      <a:pt x="7501172" y="6900350"/>
                      <a:pt x="7482717" y="6900333"/>
                    </a:cubicBezTo>
                    <a:lnTo>
                      <a:pt x="7474814" y="6900333"/>
                    </a:lnTo>
                    <a:cubicBezTo>
                      <a:pt x="7398982" y="6900352"/>
                      <a:pt x="7336693" y="6840432"/>
                      <a:pt x="7333774" y="6764655"/>
                    </a:cubicBezTo>
                    <a:lnTo>
                      <a:pt x="7314653" y="6265333"/>
                    </a:lnTo>
                    <a:lnTo>
                      <a:pt x="7257645" y="6265333"/>
                    </a:lnTo>
                    <a:lnTo>
                      <a:pt x="7238453" y="6764655"/>
                    </a:lnTo>
                    <a:cubicBezTo>
                      <a:pt x="7235534" y="6840432"/>
                      <a:pt x="7173246" y="6900352"/>
                      <a:pt x="7097413" y="6900333"/>
                    </a:cubicBezTo>
                    <a:lnTo>
                      <a:pt x="7089511" y="6900333"/>
                    </a:lnTo>
                    <a:cubicBezTo>
                      <a:pt x="7071055" y="6900350"/>
                      <a:pt x="7055706" y="6886139"/>
                      <a:pt x="7054303" y="6867737"/>
                    </a:cubicBezTo>
                    <a:lnTo>
                      <a:pt x="7008019" y="6265333"/>
                    </a:lnTo>
                    <a:lnTo>
                      <a:pt x="6910229" y="6265333"/>
                    </a:lnTo>
                    <a:cubicBezTo>
                      <a:pt x="6899071" y="6265337"/>
                      <a:pt x="6888569" y="6260062"/>
                      <a:pt x="6881909" y="6251110"/>
                    </a:cubicBezTo>
                    <a:cubicBezTo>
                      <a:pt x="6875250" y="6242157"/>
                      <a:pt x="6873219" y="6230581"/>
                      <a:pt x="6876433" y="6219896"/>
                    </a:cubicBezTo>
                    <a:lnTo>
                      <a:pt x="7074482" y="5559778"/>
                    </a:lnTo>
                    <a:moveTo>
                      <a:pt x="8619649" y="4642555"/>
                    </a:moveTo>
                    <a:cubicBezTo>
                      <a:pt x="8502748" y="4642555"/>
                      <a:pt x="8407982" y="4737322"/>
                      <a:pt x="8407982" y="4854222"/>
                    </a:cubicBezTo>
                    <a:lnTo>
                      <a:pt x="8407982" y="4924778"/>
                    </a:lnTo>
                    <a:cubicBezTo>
                      <a:pt x="8407982" y="5041678"/>
                      <a:pt x="8502748" y="5136445"/>
                      <a:pt x="8619649" y="5136445"/>
                    </a:cubicBezTo>
                    <a:cubicBezTo>
                      <a:pt x="8736550" y="5136445"/>
                      <a:pt x="8831316" y="5041678"/>
                      <a:pt x="8831316" y="4924778"/>
                    </a:cubicBezTo>
                    <a:lnTo>
                      <a:pt x="8831316" y="4854222"/>
                    </a:lnTo>
                    <a:cubicBezTo>
                      <a:pt x="8831316" y="4737322"/>
                      <a:pt x="8736550" y="4642555"/>
                      <a:pt x="8619649" y="4642555"/>
                    </a:cubicBezTo>
                    <a:moveTo>
                      <a:pt x="8407982" y="5559778"/>
                    </a:moveTo>
                    <a:lnTo>
                      <a:pt x="8233004" y="5968153"/>
                    </a:lnTo>
                    <a:cubicBezTo>
                      <a:pt x="8210748" y="6020074"/>
                      <a:pt x="8159672" y="6053717"/>
                      <a:pt x="8103182" y="6053667"/>
                    </a:cubicBezTo>
                    <a:lnTo>
                      <a:pt x="8038130" y="6053667"/>
                    </a:lnTo>
                    <a:cubicBezTo>
                      <a:pt x="8026266" y="6053677"/>
                      <a:pt x="8015191" y="6047723"/>
                      <a:pt x="8008655" y="6037821"/>
                    </a:cubicBezTo>
                    <a:cubicBezTo>
                      <a:pt x="8002120" y="6027918"/>
                      <a:pt x="8001000" y="6015394"/>
                      <a:pt x="8005675" y="6004489"/>
                    </a:cubicBezTo>
                    <a:lnTo>
                      <a:pt x="8196316" y="5559778"/>
                    </a:lnTo>
                    <a:lnTo>
                      <a:pt x="8266448" y="5384377"/>
                    </a:lnTo>
                    <a:cubicBezTo>
                      <a:pt x="8309318" y="5277238"/>
                      <a:pt x="8413094" y="5206992"/>
                      <a:pt x="8528491" y="5207000"/>
                    </a:cubicBezTo>
                    <a:lnTo>
                      <a:pt x="8710807" y="5207000"/>
                    </a:lnTo>
                    <a:cubicBezTo>
                      <a:pt x="8826204" y="5206992"/>
                      <a:pt x="8929980" y="5277238"/>
                      <a:pt x="8972850" y="5384377"/>
                    </a:cubicBezTo>
                    <a:lnTo>
                      <a:pt x="9042982" y="5559778"/>
                    </a:lnTo>
                    <a:lnTo>
                      <a:pt x="9233553" y="6004489"/>
                    </a:lnTo>
                    <a:cubicBezTo>
                      <a:pt x="9238228" y="6015394"/>
                      <a:pt x="9237107" y="6027918"/>
                      <a:pt x="9230572" y="6037821"/>
                    </a:cubicBezTo>
                    <a:cubicBezTo>
                      <a:pt x="9224037" y="6047723"/>
                      <a:pt x="9212962" y="6053677"/>
                      <a:pt x="9201097" y="6053667"/>
                    </a:cubicBezTo>
                    <a:lnTo>
                      <a:pt x="9136045" y="6053667"/>
                    </a:lnTo>
                    <a:cubicBezTo>
                      <a:pt x="9079607" y="6053660"/>
                      <a:pt x="9028601" y="6020026"/>
                      <a:pt x="9006364" y="5968153"/>
                    </a:cubicBezTo>
                    <a:lnTo>
                      <a:pt x="8831316" y="5559778"/>
                    </a:lnTo>
                    <a:lnTo>
                      <a:pt x="9029295" y="6219896"/>
                    </a:lnTo>
                    <a:cubicBezTo>
                      <a:pt x="9032508" y="6230581"/>
                      <a:pt x="9030477" y="6242157"/>
                      <a:pt x="9023818" y="6251110"/>
                    </a:cubicBezTo>
                    <a:cubicBezTo>
                      <a:pt x="9017159" y="6260062"/>
                      <a:pt x="9006656" y="6265337"/>
                      <a:pt x="8995498" y="6265333"/>
                    </a:cubicBezTo>
                    <a:lnTo>
                      <a:pt x="8897709" y="6265333"/>
                    </a:lnTo>
                    <a:lnTo>
                      <a:pt x="8851424" y="6867737"/>
                    </a:lnTo>
                    <a:cubicBezTo>
                      <a:pt x="8850022" y="6886139"/>
                      <a:pt x="8834672" y="6900350"/>
                      <a:pt x="8816217" y="6900333"/>
                    </a:cubicBezTo>
                    <a:lnTo>
                      <a:pt x="8808314" y="6900333"/>
                    </a:lnTo>
                    <a:cubicBezTo>
                      <a:pt x="8732482" y="6900352"/>
                      <a:pt x="8670193" y="6840432"/>
                      <a:pt x="8667274" y="6764655"/>
                    </a:cubicBezTo>
                    <a:lnTo>
                      <a:pt x="8648153" y="6265333"/>
                    </a:lnTo>
                    <a:lnTo>
                      <a:pt x="8591145" y="6265333"/>
                    </a:lnTo>
                    <a:lnTo>
                      <a:pt x="8571953" y="6764655"/>
                    </a:lnTo>
                    <a:cubicBezTo>
                      <a:pt x="8569034" y="6840432"/>
                      <a:pt x="8506746" y="6900352"/>
                      <a:pt x="8430913" y="6900333"/>
                    </a:cubicBezTo>
                    <a:lnTo>
                      <a:pt x="8423011" y="6900333"/>
                    </a:lnTo>
                    <a:cubicBezTo>
                      <a:pt x="8404555" y="6900350"/>
                      <a:pt x="8389206" y="6886139"/>
                      <a:pt x="8387803" y="6867737"/>
                    </a:cubicBezTo>
                    <a:lnTo>
                      <a:pt x="8341519" y="6265333"/>
                    </a:lnTo>
                    <a:lnTo>
                      <a:pt x="8243729" y="6265333"/>
                    </a:lnTo>
                    <a:cubicBezTo>
                      <a:pt x="8232571" y="6265337"/>
                      <a:pt x="8222069" y="6260062"/>
                      <a:pt x="8215409" y="6251110"/>
                    </a:cubicBezTo>
                    <a:cubicBezTo>
                      <a:pt x="8208750" y="6242157"/>
                      <a:pt x="8206719" y="6230581"/>
                      <a:pt x="8209933" y="6219896"/>
                    </a:cubicBezTo>
                    <a:lnTo>
                      <a:pt x="8407982" y="5559778"/>
                    </a:lnTo>
                    <a:moveTo>
                      <a:pt x="9953149" y="4642555"/>
                    </a:moveTo>
                    <a:cubicBezTo>
                      <a:pt x="9836248" y="4642555"/>
                      <a:pt x="9741482" y="4737322"/>
                      <a:pt x="9741482" y="4854222"/>
                    </a:cubicBezTo>
                    <a:lnTo>
                      <a:pt x="9741482" y="4924778"/>
                    </a:lnTo>
                    <a:cubicBezTo>
                      <a:pt x="9741482" y="5041678"/>
                      <a:pt x="9836248" y="5136445"/>
                      <a:pt x="9953149" y="5136445"/>
                    </a:cubicBezTo>
                    <a:cubicBezTo>
                      <a:pt x="10070050" y="5136445"/>
                      <a:pt x="10164816" y="5041678"/>
                      <a:pt x="10164816" y="4924778"/>
                    </a:cubicBezTo>
                    <a:lnTo>
                      <a:pt x="10164816" y="4854222"/>
                    </a:lnTo>
                    <a:cubicBezTo>
                      <a:pt x="10164816" y="4737322"/>
                      <a:pt x="10070050" y="4642555"/>
                      <a:pt x="9953149" y="4642555"/>
                    </a:cubicBezTo>
                    <a:moveTo>
                      <a:pt x="9741482" y="5559778"/>
                    </a:moveTo>
                    <a:lnTo>
                      <a:pt x="9566504" y="5968153"/>
                    </a:lnTo>
                    <a:cubicBezTo>
                      <a:pt x="9544248" y="6020074"/>
                      <a:pt x="9493172" y="6053717"/>
                      <a:pt x="9436682" y="6053667"/>
                    </a:cubicBezTo>
                    <a:lnTo>
                      <a:pt x="9371630" y="6053667"/>
                    </a:lnTo>
                    <a:cubicBezTo>
                      <a:pt x="9359766" y="6053677"/>
                      <a:pt x="9348691" y="6047723"/>
                      <a:pt x="9342155" y="6037821"/>
                    </a:cubicBezTo>
                    <a:cubicBezTo>
                      <a:pt x="9335620" y="6027918"/>
                      <a:pt x="9334500" y="6015394"/>
                      <a:pt x="9339175" y="6004489"/>
                    </a:cubicBezTo>
                    <a:lnTo>
                      <a:pt x="9529816" y="5559778"/>
                    </a:lnTo>
                    <a:lnTo>
                      <a:pt x="9599948" y="5384377"/>
                    </a:lnTo>
                    <a:cubicBezTo>
                      <a:pt x="9642818" y="5277238"/>
                      <a:pt x="9746594" y="5206992"/>
                      <a:pt x="9861991" y="5207000"/>
                    </a:cubicBezTo>
                    <a:lnTo>
                      <a:pt x="10044307" y="5207000"/>
                    </a:lnTo>
                    <a:cubicBezTo>
                      <a:pt x="10159704" y="5206992"/>
                      <a:pt x="10263480" y="5277238"/>
                      <a:pt x="10306350" y="5384377"/>
                    </a:cubicBezTo>
                    <a:lnTo>
                      <a:pt x="10376482" y="5559778"/>
                    </a:lnTo>
                    <a:lnTo>
                      <a:pt x="10567053" y="6004489"/>
                    </a:lnTo>
                    <a:cubicBezTo>
                      <a:pt x="10571728" y="6015394"/>
                      <a:pt x="10570607" y="6027918"/>
                      <a:pt x="10564072" y="6037821"/>
                    </a:cubicBezTo>
                    <a:cubicBezTo>
                      <a:pt x="10557537" y="6047723"/>
                      <a:pt x="10546462" y="6053677"/>
                      <a:pt x="10534597" y="6053667"/>
                    </a:cubicBezTo>
                    <a:lnTo>
                      <a:pt x="10469545" y="6053667"/>
                    </a:lnTo>
                    <a:cubicBezTo>
                      <a:pt x="10413107" y="6053660"/>
                      <a:pt x="10362101" y="6020026"/>
                      <a:pt x="10339864" y="5968153"/>
                    </a:cubicBezTo>
                    <a:lnTo>
                      <a:pt x="10164816" y="5559778"/>
                    </a:lnTo>
                    <a:lnTo>
                      <a:pt x="10362795" y="6219896"/>
                    </a:lnTo>
                    <a:cubicBezTo>
                      <a:pt x="10366008" y="6230581"/>
                      <a:pt x="10363977" y="6242157"/>
                      <a:pt x="10357318" y="6251110"/>
                    </a:cubicBezTo>
                    <a:cubicBezTo>
                      <a:pt x="10350659" y="6260062"/>
                      <a:pt x="10340156" y="6265337"/>
                      <a:pt x="10328998" y="6265333"/>
                    </a:cubicBezTo>
                    <a:lnTo>
                      <a:pt x="10231209" y="6265333"/>
                    </a:lnTo>
                    <a:lnTo>
                      <a:pt x="10184924" y="6867737"/>
                    </a:lnTo>
                    <a:cubicBezTo>
                      <a:pt x="10183522" y="6886139"/>
                      <a:pt x="10168172" y="6900350"/>
                      <a:pt x="10149717" y="6900333"/>
                    </a:cubicBezTo>
                    <a:lnTo>
                      <a:pt x="10141814" y="6900333"/>
                    </a:lnTo>
                    <a:cubicBezTo>
                      <a:pt x="10065982" y="6900352"/>
                      <a:pt x="10003693" y="6840432"/>
                      <a:pt x="10000774" y="6764655"/>
                    </a:cubicBezTo>
                    <a:lnTo>
                      <a:pt x="9981653" y="6265333"/>
                    </a:lnTo>
                    <a:lnTo>
                      <a:pt x="9924645" y="6265333"/>
                    </a:lnTo>
                    <a:lnTo>
                      <a:pt x="9905453" y="6764655"/>
                    </a:lnTo>
                    <a:cubicBezTo>
                      <a:pt x="9902534" y="6840432"/>
                      <a:pt x="9840246" y="6900352"/>
                      <a:pt x="9764413" y="6900333"/>
                    </a:cubicBezTo>
                    <a:lnTo>
                      <a:pt x="9756511" y="6900333"/>
                    </a:lnTo>
                    <a:cubicBezTo>
                      <a:pt x="9738055" y="6900350"/>
                      <a:pt x="9722706" y="6886139"/>
                      <a:pt x="9721303" y="6867737"/>
                    </a:cubicBezTo>
                    <a:lnTo>
                      <a:pt x="9675019" y="6265333"/>
                    </a:lnTo>
                    <a:lnTo>
                      <a:pt x="9577229" y="6265333"/>
                    </a:lnTo>
                    <a:cubicBezTo>
                      <a:pt x="9566071" y="6265337"/>
                      <a:pt x="9555569" y="6260062"/>
                      <a:pt x="9548909" y="6251110"/>
                    </a:cubicBezTo>
                    <a:cubicBezTo>
                      <a:pt x="9542250" y="6242157"/>
                      <a:pt x="9540219" y="6230581"/>
                      <a:pt x="9543433" y="6219896"/>
                    </a:cubicBezTo>
                    <a:lnTo>
                      <a:pt x="9741482" y="5559778"/>
                    </a:lnTo>
                  </a:path>
                </a:pathLst>
              </a:custGeom>
              <a:solidFill>
                <a:srgbClr val="BA699B"/>
              </a:solidFill>
            </p:spPr>
          </p:sp>
          <p:sp>
            <p:nvSpPr>
              <p:cNvPr id="20" name="Freeform 20"/>
              <p:cNvSpPr/>
              <p:nvPr/>
            </p:nvSpPr>
            <p:spPr>
              <a:xfrm>
                <a:off x="16351" y="6963833"/>
                <a:ext cx="10571728" cy="2257796"/>
              </a:xfrm>
              <a:custGeom>
                <a:avLst/>
                <a:gdLst/>
                <a:ahLst/>
                <a:cxnLst/>
                <a:rect l="l" t="t" r="r" b="b"/>
                <a:pathLst>
                  <a:path w="10571728" h="2257796">
                    <a:moveTo>
                      <a:pt x="618649" y="0"/>
                    </a:moveTo>
                    <a:cubicBezTo>
                      <a:pt x="501749" y="0"/>
                      <a:pt x="406982" y="94766"/>
                      <a:pt x="406982" y="211667"/>
                    </a:cubicBezTo>
                    <a:lnTo>
                      <a:pt x="406982" y="282222"/>
                    </a:lnTo>
                    <a:cubicBezTo>
                      <a:pt x="406982" y="399123"/>
                      <a:pt x="501749" y="493889"/>
                      <a:pt x="618649" y="493889"/>
                    </a:cubicBezTo>
                    <a:cubicBezTo>
                      <a:pt x="735549" y="493889"/>
                      <a:pt x="830316" y="399123"/>
                      <a:pt x="830316" y="282222"/>
                    </a:cubicBezTo>
                    <a:lnTo>
                      <a:pt x="830316" y="211667"/>
                    </a:lnTo>
                    <a:cubicBezTo>
                      <a:pt x="830316" y="94766"/>
                      <a:pt x="735549" y="0"/>
                      <a:pt x="618649" y="0"/>
                    </a:cubicBezTo>
                    <a:moveTo>
                      <a:pt x="406982" y="917222"/>
                    </a:moveTo>
                    <a:lnTo>
                      <a:pt x="232005" y="1325598"/>
                    </a:lnTo>
                    <a:cubicBezTo>
                      <a:pt x="209748" y="1377518"/>
                      <a:pt x="158672" y="1411162"/>
                      <a:pt x="102182" y="1411112"/>
                    </a:cubicBezTo>
                    <a:lnTo>
                      <a:pt x="37130" y="1411112"/>
                    </a:lnTo>
                    <a:cubicBezTo>
                      <a:pt x="25266" y="1411122"/>
                      <a:pt x="14190" y="1405168"/>
                      <a:pt x="7655" y="1395265"/>
                    </a:cubicBezTo>
                    <a:cubicBezTo>
                      <a:pt x="1120" y="1385364"/>
                      <a:pt x="0" y="1372839"/>
                      <a:pt x="4675" y="1361934"/>
                    </a:cubicBezTo>
                    <a:lnTo>
                      <a:pt x="195316" y="917222"/>
                    </a:lnTo>
                    <a:lnTo>
                      <a:pt x="265448" y="741821"/>
                    </a:lnTo>
                    <a:cubicBezTo>
                      <a:pt x="308318" y="634683"/>
                      <a:pt x="412094" y="564437"/>
                      <a:pt x="527491" y="564445"/>
                    </a:cubicBezTo>
                    <a:lnTo>
                      <a:pt x="709807" y="564445"/>
                    </a:lnTo>
                    <a:cubicBezTo>
                      <a:pt x="825204" y="564437"/>
                      <a:pt x="928980" y="634683"/>
                      <a:pt x="971850" y="741821"/>
                    </a:cubicBezTo>
                    <a:lnTo>
                      <a:pt x="1041982" y="917222"/>
                    </a:lnTo>
                    <a:lnTo>
                      <a:pt x="1232553" y="1361934"/>
                    </a:lnTo>
                    <a:cubicBezTo>
                      <a:pt x="1237228" y="1372839"/>
                      <a:pt x="1236108" y="1385364"/>
                      <a:pt x="1229572" y="1395265"/>
                    </a:cubicBezTo>
                    <a:cubicBezTo>
                      <a:pt x="1223037" y="1405168"/>
                      <a:pt x="1211962" y="1411122"/>
                      <a:pt x="1200097" y="1411112"/>
                    </a:cubicBezTo>
                    <a:lnTo>
                      <a:pt x="1135045" y="1411112"/>
                    </a:lnTo>
                    <a:cubicBezTo>
                      <a:pt x="1078607" y="1411105"/>
                      <a:pt x="1027601" y="1377471"/>
                      <a:pt x="1005364" y="1325598"/>
                    </a:cubicBezTo>
                    <a:lnTo>
                      <a:pt x="830316" y="917222"/>
                    </a:lnTo>
                    <a:lnTo>
                      <a:pt x="1028295" y="1577340"/>
                    </a:lnTo>
                    <a:cubicBezTo>
                      <a:pt x="1031508" y="1588026"/>
                      <a:pt x="1029477" y="1599601"/>
                      <a:pt x="1022818" y="1608555"/>
                    </a:cubicBezTo>
                    <a:cubicBezTo>
                      <a:pt x="1016159" y="1617508"/>
                      <a:pt x="1005656" y="1622782"/>
                      <a:pt x="994498" y="1622778"/>
                    </a:cubicBezTo>
                    <a:lnTo>
                      <a:pt x="896708" y="1622778"/>
                    </a:lnTo>
                    <a:lnTo>
                      <a:pt x="850424" y="2225181"/>
                    </a:lnTo>
                    <a:cubicBezTo>
                      <a:pt x="849021" y="2243583"/>
                      <a:pt x="833672" y="2257795"/>
                      <a:pt x="815217" y="2257778"/>
                    </a:cubicBezTo>
                    <a:lnTo>
                      <a:pt x="807315" y="2257778"/>
                    </a:lnTo>
                    <a:cubicBezTo>
                      <a:pt x="731482" y="2257796"/>
                      <a:pt x="669194" y="2197877"/>
                      <a:pt x="666274" y="2122100"/>
                    </a:cubicBezTo>
                    <a:lnTo>
                      <a:pt x="647153" y="1622778"/>
                    </a:lnTo>
                    <a:lnTo>
                      <a:pt x="590145" y="1622778"/>
                    </a:lnTo>
                    <a:lnTo>
                      <a:pt x="570953" y="2122100"/>
                    </a:lnTo>
                    <a:cubicBezTo>
                      <a:pt x="568034" y="2197877"/>
                      <a:pt x="505746" y="2257796"/>
                      <a:pt x="429913" y="2257778"/>
                    </a:cubicBezTo>
                    <a:lnTo>
                      <a:pt x="422011" y="2257778"/>
                    </a:lnTo>
                    <a:cubicBezTo>
                      <a:pt x="403555" y="2257795"/>
                      <a:pt x="388206" y="2243583"/>
                      <a:pt x="386803" y="2225181"/>
                    </a:cubicBezTo>
                    <a:lnTo>
                      <a:pt x="340519" y="1622778"/>
                    </a:lnTo>
                    <a:lnTo>
                      <a:pt x="242729" y="1622778"/>
                    </a:lnTo>
                    <a:cubicBezTo>
                      <a:pt x="231571" y="1622782"/>
                      <a:pt x="221069" y="1617508"/>
                      <a:pt x="214410" y="1608555"/>
                    </a:cubicBezTo>
                    <a:cubicBezTo>
                      <a:pt x="207750" y="1599601"/>
                      <a:pt x="205719" y="1588026"/>
                      <a:pt x="208933" y="1577340"/>
                    </a:cubicBezTo>
                    <a:lnTo>
                      <a:pt x="406982" y="917222"/>
                    </a:lnTo>
                    <a:moveTo>
                      <a:pt x="1952149" y="0"/>
                    </a:moveTo>
                    <a:cubicBezTo>
                      <a:pt x="1835249" y="0"/>
                      <a:pt x="1740482" y="94766"/>
                      <a:pt x="1740482" y="211667"/>
                    </a:cubicBezTo>
                    <a:lnTo>
                      <a:pt x="1740482" y="282222"/>
                    </a:lnTo>
                    <a:cubicBezTo>
                      <a:pt x="1740482" y="399123"/>
                      <a:pt x="1835249" y="493889"/>
                      <a:pt x="1952149" y="493889"/>
                    </a:cubicBezTo>
                    <a:cubicBezTo>
                      <a:pt x="2069049" y="493889"/>
                      <a:pt x="2163816" y="399123"/>
                      <a:pt x="2163816" y="282222"/>
                    </a:cubicBezTo>
                    <a:lnTo>
                      <a:pt x="2163816" y="211667"/>
                    </a:lnTo>
                    <a:cubicBezTo>
                      <a:pt x="2163816" y="94766"/>
                      <a:pt x="2069049" y="0"/>
                      <a:pt x="1952149" y="0"/>
                    </a:cubicBezTo>
                    <a:moveTo>
                      <a:pt x="1740482" y="917222"/>
                    </a:moveTo>
                    <a:lnTo>
                      <a:pt x="1565505" y="1325598"/>
                    </a:lnTo>
                    <a:cubicBezTo>
                      <a:pt x="1543248" y="1377518"/>
                      <a:pt x="1492172" y="1411162"/>
                      <a:pt x="1435682" y="1411112"/>
                    </a:cubicBezTo>
                    <a:lnTo>
                      <a:pt x="1370630" y="1411112"/>
                    </a:lnTo>
                    <a:cubicBezTo>
                      <a:pt x="1358766" y="1411122"/>
                      <a:pt x="1347690" y="1405168"/>
                      <a:pt x="1341155" y="1395265"/>
                    </a:cubicBezTo>
                    <a:cubicBezTo>
                      <a:pt x="1334620" y="1385364"/>
                      <a:pt x="1333500" y="1372839"/>
                      <a:pt x="1338175" y="1361934"/>
                    </a:cubicBezTo>
                    <a:lnTo>
                      <a:pt x="1528816" y="917222"/>
                    </a:lnTo>
                    <a:lnTo>
                      <a:pt x="1598948" y="741821"/>
                    </a:lnTo>
                    <a:cubicBezTo>
                      <a:pt x="1641818" y="634683"/>
                      <a:pt x="1745595" y="564437"/>
                      <a:pt x="1860991" y="564445"/>
                    </a:cubicBezTo>
                    <a:lnTo>
                      <a:pt x="2043307" y="564445"/>
                    </a:lnTo>
                    <a:cubicBezTo>
                      <a:pt x="2158703" y="564437"/>
                      <a:pt x="2262480" y="634683"/>
                      <a:pt x="2305350" y="741821"/>
                    </a:cubicBezTo>
                    <a:lnTo>
                      <a:pt x="2375482" y="917222"/>
                    </a:lnTo>
                    <a:lnTo>
                      <a:pt x="2566053" y="1361934"/>
                    </a:lnTo>
                    <a:cubicBezTo>
                      <a:pt x="2570728" y="1372839"/>
                      <a:pt x="2569608" y="1385364"/>
                      <a:pt x="2563072" y="1395265"/>
                    </a:cubicBezTo>
                    <a:cubicBezTo>
                      <a:pt x="2556537" y="1405168"/>
                      <a:pt x="2545462" y="1411122"/>
                      <a:pt x="2533597" y="1411112"/>
                    </a:cubicBezTo>
                    <a:lnTo>
                      <a:pt x="2468545" y="1411112"/>
                    </a:lnTo>
                    <a:cubicBezTo>
                      <a:pt x="2412107" y="1411105"/>
                      <a:pt x="2361101" y="1377471"/>
                      <a:pt x="2338864" y="1325598"/>
                    </a:cubicBezTo>
                    <a:lnTo>
                      <a:pt x="2163816" y="917222"/>
                    </a:lnTo>
                    <a:lnTo>
                      <a:pt x="2361795" y="1577340"/>
                    </a:lnTo>
                    <a:cubicBezTo>
                      <a:pt x="2365008" y="1588026"/>
                      <a:pt x="2362977" y="1599601"/>
                      <a:pt x="2356318" y="1608555"/>
                    </a:cubicBezTo>
                    <a:cubicBezTo>
                      <a:pt x="2349659" y="1617508"/>
                      <a:pt x="2339157" y="1622782"/>
                      <a:pt x="2327999" y="1622778"/>
                    </a:cubicBezTo>
                    <a:lnTo>
                      <a:pt x="2230208" y="1622778"/>
                    </a:lnTo>
                    <a:lnTo>
                      <a:pt x="2183924" y="2225181"/>
                    </a:lnTo>
                    <a:cubicBezTo>
                      <a:pt x="2182521" y="2243583"/>
                      <a:pt x="2167172" y="2257795"/>
                      <a:pt x="2148717" y="2257778"/>
                    </a:cubicBezTo>
                    <a:lnTo>
                      <a:pt x="2140815" y="2257778"/>
                    </a:lnTo>
                    <a:cubicBezTo>
                      <a:pt x="2064982" y="2257796"/>
                      <a:pt x="2002694" y="2197877"/>
                      <a:pt x="1999774" y="2122100"/>
                    </a:cubicBezTo>
                    <a:lnTo>
                      <a:pt x="1980653" y="1622778"/>
                    </a:lnTo>
                    <a:lnTo>
                      <a:pt x="1923645" y="1622778"/>
                    </a:lnTo>
                    <a:lnTo>
                      <a:pt x="1904453" y="2122100"/>
                    </a:lnTo>
                    <a:cubicBezTo>
                      <a:pt x="1901534" y="2197877"/>
                      <a:pt x="1839246" y="2257796"/>
                      <a:pt x="1763413" y="2257778"/>
                    </a:cubicBezTo>
                    <a:lnTo>
                      <a:pt x="1755511" y="2257778"/>
                    </a:lnTo>
                    <a:cubicBezTo>
                      <a:pt x="1737055" y="2257795"/>
                      <a:pt x="1721706" y="2243583"/>
                      <a:pt x="1720303" y="2225181"/>
                    </a:cubicBezTo>
                    <a:lnTo>
                      <a:pt x="1674019" y="1622778"/>
                    </a:lnTo>
                    <a:lnTo>
                      <a:pt x="1576229" y="1622778"/>
                    </a:lnTo>
                    <a:cubicBezTo>
                      <a:pt x="1565071" y="1622782"/>
                      <a:pt x="1554569" y="1617508"/>
                      <a:pt x="1547910" y="1608555"/>
                    </a:cubicBezTo>
                    <a:cubicBezTo>
                      <a:pt x="1541250" y="1599601"/>
                      <a:pt x="1539219" y="1588026"/>
                      <a:pt x="1542433" y="1577340"/>
                    </a:cubicBezTo>
                    <a:lnTo>
                      <a:pt x="1740482" y="917222"/>
                    </a:lnTo>
                    <a:moveTo>
                      <a:pt x="3285649" y="0"/>
                    </a:moveTo>
                    <a:cubicBezTo>
                      <a:pt x="3168749" y="0"/>
                      <a:pt x="3073982" y="94766"/>
                      <a:pt x="3073982" y="211667"/>
                    </a:cubicBezTo>
                    <a:lnTo>
                      <a:pt x="3073982" y="282222"/>
                    </a:lnTo>
                    <a:cubicBezTo>
                      <a:pt x="3073982" y="399123"/>
                      <a:pt x="3168749" y="493889"/>
                      <a:pt x="3285649" y="493889"/>
                    </a:cubicBezTo>
                    <a:cubicBezTo>
                      <a:pt x="3402549" y="493889"/>
                      <a:pt x="3497316" y="399123"/>
                      <a:pt x="3497316" y="282222"/>
                    </a:cubicBezTo>
                    <a:lnTo>
                      <a:pt x="3497316" y="211667"/>
                    </a:lnTo>
                    <a:cubicBezTo>
                      <a:pt x="3497316" y="94766"/>
                      <a:pt x="3402549" y="0"/>
                      <a:pt x="3285649" y="0"/>
                    </a:cubicBezTo>
                    <a:moveTo>
                      <a:pt x="3073982" y="917222"/>
                    </a:moveTo>
                    <a:lnTo>
                      <a:pt x="2899005" y="1325598"/>
                    </a:lnTo>
                    <a:cubicBezTo>
                      <a:pt x="2876748" y="1377518"/>
                      <a:pt x="2825672" y="1411162"/>
                      <a:pt x="2769182" y="1411112"/>
                    </a:cubicBezTo>
                    <a:lnTo>
                      <a:pt x="2704130" y="1411112"/>
                    </a:lnTo>
                    <a:cubicBezTo>
                      <a:pt x="2692266" y="1411122"/>
                      <a:pt x="2681190" y="1405168"/>
                      <a:pt x="2674655" y="1395265"/>
                    </a:cubicBezTo>
                    <a:cubicBezTo>
                      <a:pt x="2668120" y="1385364"/>
                      <a:pt x="2667000" y="1372839"/>
                      <a:pt x="2671675" y="1361934"/>
                    </a:cubicBezTo>
                    <a:lnTo>
                      <a:pt x="2862316" y="917222"/>
                    </a:lnTo>
                    <a:lnTo>
                      <a:pt x="2932448" y="741821"/>
                    </a:lnTo>
                    <a:cubicBezTo>
                      <a:pt x="2975318" y="634683"/>
                      <a:pt x="3079095" y="564437"/>
                      <a:pt x="3194491" y="564445"/>
                    </a:cubicBezTo>
                    <a:lnTo>
                      <a:pt x="3376807" y="564445"/>
                    </a:lnTo>
                    <a:cubicBezTo>
                      <a:pt x="3492203" y="564437"/>
                      <a:pt x="3595980" y="634683"/>
                      <a:pt x="3638850" y="741821"/>
                    </a:cubicBezTo>
                    <a:lnTo>
                      <a:pt x="3708982" y="917222"/>
                    </a:lnTo>
                    <a:lnTo>
                      <a:pt x="3899553" y="1361934"/>
                    </a:lnTo>
                    <a:cubicBezTo>
                      <a:pt x="3904228" y="1372839"/>
                      <a:pt x="3903107" y="1385364"/>
                      <a:pt x="3896572" y="1395265"/>
                    </a:cubicBezTo>
                    <a:cubicBezTo>
                      <a:pt x="3890037" y="1405168"/>
                      <a:pt x="3878962" y="1411122"/>
                      <a:pt x="3867097" y="1411112"/>
                    </a:cubicBezTo>
                    <a:lnTo>
                      <a:pt x="3802045" y="1411112"/>
                    </a:lnTo>
                    <a:cubicBezTo>
                      <a:pt x="3745607" y="1411105"/>
                      <a:pt x="3694601" y="1377471"/>
                      <a:pt x="3672364" y="1325598"/>
                    </a:cubicBezTo>
                    <a:lnTo>
                      <a:pt x="3497316" y="917222"/>
                    </a:lnTo>
                    <a:lnTo>
                      <a:pt x="3695295" y="1577340"/>
                    </a:lnTo>
                    <a:cubicBezTo>
                      <a:pt x="3698508" y="1588026"/>
                      <a:pt x="3696477" y="1599601"/>
                      <a:pt x="3689818" y="1608555"/>
                    </a:cubicBezTo>
                    <a:cubicBezTo>
                      <a:pt x="3683159" y="1617508"/>
                      <a:pt x="3672656" y="1622782"/>
                      <a:pt x="3661499" y="1622778"/>
                    </a:cubicBezTo>
                    <a:lnTo>
                      <a:pt x="3563708" y="1622778"/>
                    </a:lnTo>
                    <a:lnTo>
                      <a:pt x="3517424" y="2225181"/>
                    </a:lnTo>
                    <a:cubicBezTo>
                      <a:pt x="3516021" y="2243583"/>
                      <a:pt x="3500672" y="2257795"/>
                      <a:pt x="3482217" y="2257778"/>
                    </a:cubicBezTo>
                    <a:lnTo>
                      <a:pt x="3474315" y="2257778"/>
                    </a:lnTo>
                    <a:cubicBezTo>
                      <a:pt x="3398482" y="2257796"/>
                      <a:pt x="3336194" y="2197877"/>
                      <a:pt x="3333274" y="2122100"/>
                    </a:cubicBezTo>
                    <a:lnTo>
                      <a:pt x="3314153" y="1622778"/>
                    </a:lnTo>
                    <a:lnTo>
                      <a:pt x="3257145" y="1622778"/>
                    </a:lnTo>
                    <a:lnTo>
                      <a:pt x="3237953" y="2122100"/>
                    </a:lnTo>
                    <a:cubicBezTo>
                      <a:pt x="3235034" y="2197877"/>
                      <a:pt x="3172746" y="2257796"/>
                      <a:pt x="3096913" y="2257778"/>
                    </a:cubicBezTo>
                    <a:lnTo>
                      <a:pt x="3089011" y="2257778"/>
                    </a:lnTo>
                    <a:cubicBezTo>
                      <a:pt x="3070555" y="2257795"/>
                      <a:pt x="3055206" y="2243583"/>
                      <a:pt x="3053803" y="2225181"/>
                    </a:cubicBezTo>
                    <a:lnTo>
                      <a:pt x="3007519" y="1622778"/>
                    </a:lnTo>
                    <a:lnTo>
                      <a:pt x="2909729" y="1622778"/>
                    </a:lnTo>
                    <a:cubicBezTo>
                      <a:pt x="2898571" y="1622782"/>
                      <a:pt x="2888069" y="1617508"/>
                      <a:pt x="2881410" y="1608555"/>
                    </a:cubicBezTo>
                    <a:cubicBezTo>
                      <a:pt x="2874750" y="1599601"/>
                      <a:pt x="2872719" y="1588026"/>
                      <a:pt x="2875933" y="1577340"/>
                    </a:cubicBezTo>
                    <a:lnTo>
                      <a:pt x="3073982" y="917222"/>
                    </a:lnTo>
                    <a:moveTo>
                      <a:pt x="4619149" y="0"/>
                    </a:moveTo>
                    <a:cubicBezTo>
                      <a:pt x="4502249" y="0"/>
                      <a:pt x="4407482" y="94766"/>
                      <a:pt x="4407482" y="211667"/>
                    </a:cubicBezTo>
                    <a:lnTo>
                      <a:pt x="4407482" y="282222"/>
                    </a:lnTo>
                    <a:cubicBezTo>
                      <a:pt x="4407482" y="399123"/>
                      <a:pt x="4502249" y="493889"/>
                      <a:pt x="4619149" y="493889"/>
                    </a:cubicBezTo>
                    <a:cubicBezTo>
                      <a:pt x="4736049" y="493889"/>
                      <a:pt x="4830816" y="399123"/>
                      <a:pt x="4830816" y="282222"/>
                    </a:cubicBezTo>
                    <a:lnTo>
                      <a:pt x="4830816" y="211667"/>
                    </a:lnTo>
                    <a:cubicBezTo>
                      <a:pt x="4830816" y="94766"/>
                      <a:pt x="4736049" y="0"/>
                      <a:pt x="4619149" y="0"/>
                    </a:cubicBezTo>
                    <a:moveTo>
                      <a:pt x="4407482" y="917222"/>
                    </a:moveTo>
                    <a:lnTo>
                      <a:pt x="4232504" y="1325598"/>
                    </a:lnTo>
                    <a:cubicBezTo>
                      <a:pt x="4210248" y="1377518"/>
                      <a:pt x="4159172" y="1411162"/>
                      <a:pt x="4102682" y="1411112"/>
                    </a:cubicBezTo>
                    <a:lnTo>
                      <a:pt x="4037630" y="1411112"/>
                    </a:lnTo>
                    <a:cubicBezTo>
                      <a:pt x="4025765" y="1411122"/>
                      <a:pt x="4014691" y="1405168"/>
                      <a:pt x="4008155" y="1395265"/>
                    </a:cubicBezTo>
                    <a:cubicBezTo>
                      <a:pt x="4001620" y="1385364"/>
                      <a:pt x="4000500" y="1372839"/>
                      <a:pt x="4005174" y="1361934"/>
                    </a:cubicBezTo>
                    <a:lnTo>
                      <a:pt x="4195816" y="917222"/>
                    </a:lnTo>
                    <a:lnTo>
                      <a:pt x="4265948" y="741821"/>
                    </a:lnTo>
                    <a:cubicBezTo>
                      <a:pt x="4308818" y="634683"/>
                      <a:pt x="4412595" y="564437"/>
                      <a:pt x="4527991" y="564445"/>
                    </a:cubicBezTo>
                    <a:lnTo>
                      <a:pt x="4710307" y="564445"/>
                    </a:lnTo>
                    <a:cubicBezTo>
                      <a:pt x="4825703" y="564437"/>
                      <a:pt x="4929480" y="634683"/>
                      <a:pt x="4972350" y="741821"/>
                    </a:cubicBezTo>
                    <a:lnTo>
                      <a:pt x="5042482" y="917222"/>
                    </a:lnTo>
                    <a:lnTo>
                      <a:pt x="5233053" y="1361934"/>
                    </a:lnTo>
                    <a:cubicBezTo>
                      <a:pt x="5237728" y="1372839"/>
                      <a:pt x="5236607" y="1385364"/>
                      <a:pt x="5230072" y="1395265"/>
                    </a:cubicBezTo>
                    <a:cubicBezTo>
                      <a:pt x="5223537" y="1405168"/>
                      <a:pt x="5212462" y="1411122"/>
                      <a:pt x="5200597" y="1411112"/>
                    </a:cubicBezTo>
                    <a:lnTo>
                      <a:pt x="5135545" y="1411112"/>
                    </a:lnTo>
                    <a:cubicBezTo>
                      <a:pt x="5079107" y="1411105"/>
                      <a:pt x="5028101" y="1377471"/>
                      <a:pt x="5005864" y="1325598"/>
                    </a:cubicBezTo>
                    <a:lnTo>
                      <a:pt x="4830816" y="917222"/>
                    </a:lnTo>
                    <a:lnTo>
                      <a:pt x="5028795" y="1577340"/>
                    </a:lnTo>
                    <a:cubicBezTo>
                      <a:pt x="5032008" y="1588026"/>
                      <a:pt x="5029977" y="1599601"/>
                      <a:pt x="5023318" y="1608555"/>
                    </a:cubicBezTo>
                    <a:cubicBezTo>
                      <a:pt x="5016659" y="1617508"/>
                      <a:pt x="5006156" y="1622782"/>
                      <a:pt x="4994999" y="1622778"/>
                    </a:cubicBezTo>
                    <a:lnTo>
                      <a:pt x="4897208" y="1622778"/>
                    </a:lnTo>
                    <a:lnTo>
                      <a:pt x="4850924" y="2225181"/>
                    </a:lnTo>
                    <a:cubicBezTo>
                      <a:pt x="4849521" y="2243583"/>
                      <a:pt x="4834172" y="2257795"/>
                      <a:pt x="4815717" y="2257778"/>
                    </a:cubicBezTo>
                    <a:lnTo>
                      <a:pt x="4807815" y="2257778"/>
                    </a:lnTo>
                    <a:cubicBezTo>
                      <a:pt x="4731982" y="2257796"/>
                      <a:pt x="4669694" y="2197877"/>
                      <a:pt x="4666774" y="2122100"/>
                    </a:cubicBezTo>
                    <a:lnTo>
                      <a:pt x="4647653" y="1622778"/>
                    </a:lnTo>
                    <a:lnTo>
                      <a:pt x="4590645" y="1622778"/>
                    </a:lnTo>
                    <a:lnTo>
                      <a:pt x="4571453" y="2122100"/>
                    </a:lnTo>
                    <a:cubicBezTo>
                      <a:pt x="4568534" y="2197877"/>
                      <a:pt x="4506246" y="2257796"/>
                      <a:pt x="4430413" y="2257778"/>
                    </a:cubicBezTo>
                    <a:lnTo>
                      <a:pt x="4422511" y="2257778"/>
                    </a:lnTo>
                    <a:cubicBezTo>
                      <a:pt x="4404055" y="2257795"/>
                      <a:pt x="4388706" y="2243583"/>
                      <a:pt x="4387303" y="2225181"/>
                    </a:cubicBezTo>
                    <a:lnTo>
                      <a:pt x="4341019" y="1622778"/>
                    </a:lnTo>
                    <a:lnTo>
                      <a:pt x="4243229" y="1622778"/>
                    </a:lnTo>
                    <a:cubicBezTo>
                      <a:pt x="4232071" y="1622782"/>
                      <a:pt x="4221569" y="1617508"/>
                      <a:pt x="4214910" y="1608555"/>
                    </a:cubicBezTo>
                    <a:cubicBezTo>
                      <a:pt x="4208250" y="1599601"/>
                      <a:pt x="4206220" y="1588026"/>
                      <a:pt x="4209433" y="1577340"/>
                    </a:cubicBezTo>
                    <a:lnTo>
                      <a:pt x="4407482" y="917222"/>
                    </a:lnTo>
                    <a:moveTo>
                      <a:pt x="5952649" y="0"/>
                    </a:moveTo>
                    <a:cubicBezTo>
                      <a:pt x="5835749" y="0"/>
                      <a:pt x="5740982" y="94766"/>
                      <a:pt x="5740982" y="211667"/>
                    </a:cubicBezTo>
                    <a:lnTo>
                      <a:pt x="5740982" y="282222"/>
                    </a:lnTo>
                    <a:cubicBezTo>
                      <a:pt x="5740982" y="399123"/>
                      <a:pt x="5835749" y="493889"/>
                      <a:pt x="5952649" y="493889"/>
                    </a:cubicBezTo>
                    <a:cubicBezTo>
                      <a:pt x="6069549" y="493889"/>
                      <a:pt x="6164316" y="399123"/>
                      <a:pt x="6164316" y="282222"/>
                    </a:cubicBezTo>
                    <a:lnTo>
                      <a:pt x="6164316" y="211667"/>
                    </a:lnTo>
                    <a:cubicBezTo>
                      <a:pt x="6164316" y="94766"/>
                      <a:pt x="6069549" y="0"/>
                      <a:pt x="5952649" y="0"/>
                    </a:cubicBezTo>
                    <a:moveTo>
                      <a:pt x="5740982" y="917222"/>
                    </a:moveTo>
                    <a:lnTo>
                      <a:pt x="5566004" y="1325598"/>
                    </a:lnTo>
                    <a:cubicBezTo>
                      <a:pt x="5543748" y="1377518"/>
                      <a:pt x="5492672" y="1411162"/>
                      <a:pt x="5436182" y="1411112"/>
                    </a:cubicBezTo>
                    <a:lnTo>
                      <a:pt x="5371130" y="1411112"/>
                    </a:lnTo>
                    <a:cubicBezTo>
                      <a:pt x="5359265" y="1411122"/>
                      <a:pt x="5348191" y="1405168"/>
                      <a:pt x="5341655" y="1395265"/>
                    </a:cubicBezTo>
                    <a:cubicBezTo>
                      <a:pt x="5335120" y="1385364"/>
                      <a:pt x="5334000" y="1372839"/>
                      <a:pt x="5338674" y="1361934"/>
                    </a:cubicBezTo>
                    <a:lnTo>
                      <a:pt x="5529316" y="917222"/>
                    </a:lnTo>
                    <a:lnTo>
                      <a:pt x="5599448" y="741821"/>
                    </a:lnTo>
                    <a:cubicBezTo>
                      <a:pt x="5642318" y="634683"/>
                      <a:pt x="5746095" y="564437"/>
                      <a:pt x="5861491" y="564445"/>
                    </a:cubicBezTo>
                    <a:lnTo>
                      <a:pt x="6043807" y="564445"/>
                    </a:lnTo>
                    <a:cubicBezTo>
                      <a:pt x="6159203" y="564437"/>
                      <a:pt x="6262980" y="634683"/>
                      <a:pt x="6305850" y="741821"/>
                    </a:cubicBezTo>
                    <a:lnTo>
                      <a:pt x="6375982" y="917222"/>
                    </a:lnTo>
                    <a:lnTo>
                      <a:pt x="6566553" y="1361934"/>
                    </a:lnTo>
                    <a:cubicBezTo>
                      <a:pt x="6571228" y="1372839"/>
                      <a:pt x="6570107" y="1385364"/>
                      <a:pt x="6563572" y="1395265"/>
                    </a:cubicBezTo>
                    <a:cubicBezTo>
                      <a:pt x="6557037" y="1405168"/>
                      <a:pt x="6545962" y="1411122"/>
                      <a:pt x="6534097" y="1411112"/>
                    </a:cubicBezTo>
                    <a:lnTo>
                      <a:pt x="6469045" y="1411112"/>
                    </a:lnTo>
                    <a:cubicBezTo>
                      <a:pt x="6412607" y="1411105"/>
                      <a:pt x="6361601" y="1377471"/>
                      <a:pt x="6339364" y="1325598"/>
                    </a:cubicBezTo>
                    <a:lnTo>
                      <a:pt x="6164316" y="917222"/>
                    </a:lnTo>
                    <a:lnTo>
                      <a:pt x="6362295" y="1577340"/>
                    </a:lnTo>
                    <a:cubicBezTo>
                      <a:pt x="6365508" y="1588026"/>
                      <a:pt x="6363477" y="1599601"/>
                      <a:pt x="6356818" y="1608555"/>
                    </a:cubicBezTo>
                    <a:cubicBezTo>
                      <a:pt x="6350159" y="1617508"/>
                      <a:pt x="6339656" y="1622782"/>
                      <a:pt x="6328499" y="1622778"/>
                    </a:cubicBezTo>
                    <a:lnTo>
                      <a:pt x="6230708" y="1622778"/>
                    </a:lnTo>
                    <a:lnTo>
                      <a:pt x="6184424" y="2225181"/>
                    </a:lnTo>
                    <a:cubicBezTo>
                      <a:pt x="6183021" y="2243583"/>
                      <a:pt x="6167672" y="2257795"/>
                      <a:pt x="6149217" y="2257778"/>
                    </a:cubicBezTo>
                    <a:lnTo>
                      <a:pt x="6141315" y="2257778"/>
                    </a:lnTo>
                    <a:cubicBezTo>
                      <a:pt x="6065482" y="2257796"/>
                      <a:pt x="6003194" y="2197877"/>
                      <a:pt x="6000274" y="2122100"/>
                    </a:cubicBezTo>
                    <a:lnTo>
                      <a:pt x="5981153" y="1622778"/>
                    </a:lnTo>
                    <a:lnTo>
                      <a:pt x="5924145" y="1622778"/>
                    </a:lnTo>
                    <a:lnTo>
                      <a:pt x="5904953" y="2122100"/>
                    </a:lnTo>
                    <a:cubicBezTo>
                      <a:pt x="5902034" y="2197877"/>
                      <a:pt x="5839746" y="2257796"/>
                      <a:pt x="5763913" y="2257778"/>
                    </a:cubicBezTo>
                    <a:lnTo>
                      <a:pt x="5756011" y="2257778"/>
                    </a:lnTo>
                    <a:cubicBezTo>
                      <a:pt x="5737555" y="2257795"/>
                      <a:pt x="5722206" y="2243583"/>
                      <a:pt x="5720803" y="2225181"/>
                    </a:cubicBezTo>
                    <a:lnTo>
                      <a:pt x="5674519" y="1622778"/>
                    </a:lnTo>
                    <a:lnTo>
                      <a:pt x="5576729" y="1622778"/>
                    </a:lnTo>
                    <a:cubicBezTo>
                      <a:pt x="5565571" y="1622782"/>
                      <a:pt x="5555069" y="1617508"/>
                      <a:pt x="5548410" y="1608555"/>
                    </a:cubicBezTo>
                    <a:cubicBezTo>
                      <a:pt x="5541750" y="1599601"/>
                      <a:pt x="5539720" y="1588026"/>
                      <a:pt x="5542933" y="1577340"/>
                    </a:cubicBezTo>
                    <a:lnTo>
                      <a:pt x="5740982" y="917222"/>
                    </a:lnTo>
                    <a:moveTo>
                      <a:pt x="7286149" y="0"/>
                    </a:moveTo>
                    <a:cubicBezTo>
                      <a:pt x="7169248" y="0"/>
                      <a:pt x="7074482" y="94766"/>
                      <a:pt x="7074482" y="211667"/>
                    </a:cubicBezTo>
                    <a:lnTo>
                      <a:pt x="7074482" y="282222"/>
                    </a:lnTo>
                    <a:cubicBezTo>
                      <a:pt x="7074482" y="399123"/>
                      <a:pt x="7169248" y="493889"/>
                      <a:pt x="7286149" y="493889"/>
                    </a:cubicBezTo>
                    <a:cubicBezTo>
                      <a:pt x="7403050" y="493889"/>
                      <a:pt x="7497816" y="399123"/>
                      <a:pt x="7497816" y="282222"/>
                    </a:cubicBezTo>
                    <a:lnTo>
                      <a:pt x="7497816" y="211667"/>
                    </a:lnTo>
                    <a:cubicBezTo>
                      <a:pt x="7497816" y="94766"/>
                      <a:pt x="7403050" y="0"/>
                      <a:pt x="7286149" y="0"/>
                    </a:cubicBezTo>
                    <a:moveTo>
                      <a:pt x="7074482" y="917222"/>
                    </a:moveTo>
                    <a:lnTo>
                      <a:pt x="6899504" y="1325598"/>
                    </a:lnTo>
                    <a:cubicBezTo>
                      <a:pt x="6877248" y="1377518"/>
                      <a:pt x="6826172" y="1411162"/>
                      <a:pt x="6769682" y="1411112"/>
                    </a:cubicBezTo>
                    <a:lnTo>
                      <a:pt x="6704630" y="1411112"/>
                    </a:lnTo>
                    <a:cubicBezTo>
                      <a:pt x="6692766" y="1411122"/>
                      <a:pt x="6681691" y="1405168"/>
                      <a:pt x="6675155" y="1395265"/>
                    </a:cubicBezTo>
                    <a:cubicBezTo>
                      <a:pt x="6668620" y="1385364"/>
                      <a:pt x="6667500" y="1372839"/>
                      <a:pt x="6672175" y="1361934"/>
                    </a:cubicBezTo>
                    <a:lnTo>
                      <a:pt x="6862816" y="917222"/>
                    </a:lnTo>
                    <a:lnTo>
                      <a:pt x="6932948" y="741821"/>
                    </a:lnTo>
                    <a:cubicBezTo>
                      <a:pt x="6975818" y="634683"/>
                      <a:pt x="7079594" y="564437"/>
                      <a:pt x="7194991" y="564445"/>
                    </a:cubicBezTo>
                    <a:lnTo>
                      <a:pt x="7377307" y="564445"/>
                    </a:lnTo>
                    <a:cubicBezTo>
                      <a:pt x="7492704" y="564437"/>
                      <a:pt x="7596480" y="634683"/>
                      <a:pt x="7639350" y="741821"/>
                    </a:cubicBezTo>
                    <a:lnTo>
                      <a:pt x="7709482" y="917222"/>
                    </a:lnTo>
                    <a:lnTo>
                      <a:pt x="7900053" y="1361934"/>
                    </a:lnTo>
                    <a:cubicBezTo>
                      <a:pt x="7904728" y="1372839"/>
                      <a:pt x="7903607" y="1385364"/>
                      <a:pt x="7897072" y="1395265"/>
                    </a:cubicBezTo>
                    <a:cubicBezTo>
                      <a:pt x="7890537" y="1405168"/>
                      <a:pt x="7879462" y="1411122"/>
                      <a:pt x="7867597" y="1411112"/>
                    </a:cubicBezTo>
                    <a:lnTo>
                      <a:pt x="7802545" y="1411112"/>
                    </a:lnTo>
                    <a:cubicBezTo>
                      <a:pt x="7746107" y="1411105"/>
                      <a:pt x="7695101" y="1377471"/>
                      <a:pt x="7672864" y="1325598"/>
                    </a:cubicBezTo>
                    <a:lnTo>
                      <a:pt x="7497816" y="917222"/>
                    </a:lnTo>
                    <a:lnTo>
                      <a:pt x="7695795" y="1577340"/>
                    </a:lnTo>
                    <a:cubicBezTo>
                      <a:pt x="7699008" y="1588026"/>
                      <a:pt x="7696977" y="1599601"/>
                      <a:pt x="7690318" y="1608555"/>
                    </a:cubicBezTo>
                    <a:cubicBezTo>
                      <a:pt x="7683659" y="1617508"/>
                      <a:pt x="7673156" y="1622782"/>
                      <a:pt x="7661998" y="1622778"/>
                    </a:cubicBezTo>
                    <a:lnTo>
                      <a:pt x="7564209" y="1622778"/>
                    </a:lnTo>
                    <a:lnTo>
                      <a:pt x="7517924" y="2225181"/>
                    </a:lnTo>
                    <a:cubicBezTo>
                      <a:pt x="7516522" y="2243583"/>
                      <a:pt x="7501172" y="2257795"/>
                      <a:pt x="7482717" y="2257778"/>
                    </a:cubicBezTo>
                    <a:lnTo>
                      <a:pt x="7474814" y="2257778"/>
                    </a:lnTo>
                    <a:cubicBezTo>
                      <a:pt x="7398982" y="2257796"/>
                      <a:pt x="7336693" y="2197877"/>
                      <a:pt x="7333774" y="2122100"/>
                    </a:cubicBezTo>
                    <a:lnTo>
                      <a:pt x="7314653" y="1622778"/>
                    </a:lnTo>
                    <a:lnTo>
                      <a:pt x="7257645" y="1622778"/>
                    </a:lnTo>
                    <a:lnTo>
                      <a:pt x="7238453" y="2122100"/>
                    </a:lnTo>
                    <a:cubicBezTo>
                      <a:pt x="7235534" y="2197877"/>
                      <a:pt x="7173246" y="2257796"/>
                      <a:pt x="7097413" y="2257778"/>
                    </a:cubicBezTo>
                    <a:lnTo>
                      <a:pt x="7089511" y="2257778"/>
                    </a:lnTo>
                    <a:cubicBezTo>
                      <a:pt x="7071055" y="2257795"/>
                      <a:pt x="7055706" y="2243583"/>
                      <a:pt x="7054303" y="2225181"/>
                    </a:cubicBezTo>
                    <a:lnTo>
                      <a:pt x="7008019" y="1622778"/>
                    </a:lnTo>
                    <a:lnTo>
                      <a:pt x="6910229" y="1622778"/>
                    </a:lnTo>
                    <a:cubicBezTo>
                      <a:pt x="6899071" y="1622782"/>
                      <a:pt x="6888569" y="1617508"/>
                      <a:pt x="6881909" y="1608555"/>
                    </a:cubicBezTo>
                    <a:cubicBezTo>
                      <a:pt x="6875250" y="1599601"/>
                      <a:pt x="6873219" y="1588026"/>
                      <a:pt x="6876433" y="1577340"/>
                    </a:cubicBezTo>
                    <a:lnTo>
                      <a:pt x="7074482" y="917222"/>
                    </a:lnTo>
                    <a:moveTo>
                      <a:pt x="8619649" y="0"/>
                    </a:moveTo>
                    <a:cubicBezTo>
                      <a:pt x="8502748" y="0"/>
                      <a:pt x="8407982" y="94766"/>
                      <a:pt x="8407982" y="211667"/>
                    </a:cubicBezTo>
                    <a:lnTo>
                      <a:pt x="8407982" y="282222"/>
                    </a:lnTo>
                    <a:cubicBezTo>
                      <a:pt x="8407982" y="399123"/>
                      <a:pt x="8502748" y="493889"/>
                      <a:pt x="8619649" y="493889"/>
                    </a:cubicBezTo>
                    <a:cubicBezTo>
                      <a:pt x="8736550" y="493889"/>
                      <a:pt x="8831316" y="399123"/>
                      <a:pt x="8831316" y="282222"/>
                    </a:cubicBezTo>
                    <a:lnTo>
                      <a:pt x="8831316" y="211667"/>
                    </a:lnTo>
                    <a:cubicBezTo>
                      <a:pt x="8831316" y="94766"/>
                      <a:pt x="8736550" y="0"/>
                      <a:pt x="8619649" y="0"/>
                    </a:cubicBezTo>
                    <a:moveTo>
                      <a:pt x="8407982" y="917222"/>
                    </a:moveTo>
                    <a:lnTo>
                      <a:pt x="8233004" y="1325598"/>
                    </a:lnTo>
                    <a:cubicBezTo>
                      <a:pt x="8210748" y="1377518"/>
                      <a:pt x="8159672" y="1411162"/>
                      <a:pt x="8103182" y="1411112"/>
                    </a:cubicBezTo>
                    <a:lnTo>
                      <a:pt x="8038130" y="1411112"/>
                    </a:lnTo>
                    <a:cubicBezTo>
                      <a:pt x="8026266" y="1411122"/>
                      <a:pt x="8015191" y="1405168"/>
                      <a:pt x="8008655" y="1395265"/>
                    </a:cubicBezTo>
                    <a:cubicBezTo>
                      <a:pt x="8002120" y="1385364"/>
                      <a:pt x="8001000" y="1372839"/>
                      <a:pt x="8005675" y="1361934"/>
                    </a:cubicBezTo>
                    <a:lnTo>
                      <a:pt x="8196316" y="917222"/>
                    </a:lnTo>
                    <a:lnTo>
                      <a:pt x="8266448" y="741821"/>
                    </a:lnTo>
                    <a:cubicBezTo>
                      <a:pt x="8309318" y="634683"/>
                      <a:pt x="8413094" y="564437"/>
                      <a:pt x="8528491" y="564445"/>
                    </a:cubicBezTo>
                    <a:lnTo>
                      <a:pt x="8710807" y="564445"/>
                    </a:lnTo>
                    <a:cubicBezTo>
                      <a:pt x="8826204" y="564437"/>
                      <a:pt x="8929980" y="634683"/>
                      <a:pt x="8972850" y="741821"/>
                    </a:cubicBezTo>
                    <a:lnTo>
                      <a:pt x="9042982" y="917222"/>
                    </a:lnTo>
                    <a:lnTo>
                      <a:pt x="9233553" y="1361934"/>
                    </a:lnTo>
                    <a:cubicBezTo>
                      <a:pt x="9238228" y="1372839"/>
                      <a:pt x="9237107" y="1385364"/>
                      <a:pt x="9230572" y="1395265"/>
                    </a:cubicBezTo>
                    <a:cubicBezTo>
                      <a:pt x="9224037" y="1405168"/>
                      <a:pt x="9212962" y="1411122"/>
                      <a:pt x="9201097" y="1411112"/>
                    </a:cubicBezTo>
                    <a:lnTo>
                      <a:pt x="9136045" y="1411112"/>
                    </a:lnTo>
                    <a:cubicBezTo>
                      <a:pt x="9079607" y="1411105"/>
                      <a:pt x="9028601" y="1377471"/>
                      <a:pt x="9006364" y="1325598"/>
                    </a:cubicBezTo>
                    <a:lnTo>
                      <a:pt x="8831316" y="917222"/>
                    </a:lnTo>
                    <a:lnTo>
                      <a:pt x="9029295" y="1577340"/>
                    </a:lnTo>
                    <a:cubicBezTo>
                      <a:pt x="9032508" y="1588026"/>
                      <a:pt x="9030477" y="1599601"/>
                      <a:pt x="9023818" y="1608555"/>
                    </a:cubicBezTo>
                    <a:cubicBezTo>
                      <a:pt x="9017159" y="1617508"/>
                      <a:pt x="9006656" y="1622782"/>
                      <a:pt x="8995498" y="1622778"/>
                    </a:cubicBezTo>
                    <a:lnTo>
                      <a:pt x="8897709" y="1622778"/>
                    </a:lnTo>
                    <a:lnTo>
                      <a:pt x="8851424" y="2225181"/>
                    </a:lnTo>
                    <a:cubicBezTo>
                      <a:pt x="8850022" y="2243583"/>
                      <a:pt x="8834672" y="2257795"/>
                      <a:pt x="8816217" y="2257778"/>
                    </a:cubicBezTo>
                    <a:lnTo>
                      <a:pt x="8808314" y="2257778"/>
                    </a:lnTo>
                    <a:cubicBezTo>
                      <a:pt x="8732482" y="2257796"/>
                      <a:pt x="8670193" y="2197877"/>
                      <a:pt x="8667274" y="2122100"/>
                    </a:cubicBezTo>
                    <a:lnTo>
                      <a:pt x="8648153" y="1622778"/>
                    </a:lnTo>
                    <a:lnTo>
                      <a:pt x="8591145" y="1622778"/>
                    </a:lnTo>
                    <a:lnTo>
                      <a:pt x="8571953" y="2122100"/>
                    </a:lnTo>
                    <a:cubicBezTo>
                      <a:pt x="8569034" y="2197877"/>
                      <a:pt x="8506746" y="2257796"/>
                      <a:pt x="8430913" y="2257778"/>
                    </a:cubicBezTo>
                    <a:lnTo>
                      <a:pt x="8423011" y="2257778"/>
                    </a:lnTo>
                    <a:cubicBezTo>
                      <a:pt x="8404555" y="2257795"/>
                      <a:pt x="8389206" y="2243583"/>
                      <a:pt x="8387803" y="2225181"/>
                    </a:cubicBezTo>
                    <a:lnTo>
                      <a:pt x="8341519" y="1622778"/>
                    </a:lnTo>
                    <a:lnTo>
                      <a:pt x="8243729" y="1622778"/>
                    </a:lnTo>
                    <a:cubicBezTo>
                      <a:pt x="8232571" y="1622782"/>
                      <a:pt x="8222069" y="1617508"/>
                      <a:pt x="8215409" y="1608555"/>
                    </a:cubicBezTo>
                    <a:cubicBezTo>
                      <a:pt x="8208750" y="1599601"/>
                      <a:pt x="8206719" y="1588026"/>
                      <a:pt x="8209933" y="1577340"/>
                    </a:cubicBezTo>
                    <a:lnTo>
                      <a:pt x="8407982" y="917222"/>
                    </a:lnTo>
                    <a:moveTo>
                      <a:pt x="9953149" y="0"/>
                    </a:moveTo>
                    <a:cubicBezTo>
                      <a:pt x="9836248" y="0"/>
                      <a:pt x="9741482" y="94766"/>
                      <a:pt x="9741482" y="211667"/>
                    </a:cubicBezTo>
                    <a:lnTo>
                      <a:pt x="9741482" y="282222"/>
                    </a:lnTo>
                    <a:cubicBezTo>
                      <a:pt x="9741482" y="399123"/>
                      <a:pt x="9836248" y="493889"/>
                      <a:pt x="9953149" y="493889"/>
                    </a:cubicBezTo>
                    <a:cubicBezTo>
                      <a:pt x="10070050" y="493889"/>
                      <a:pt x="10164816" y="399123"/>
                      <a:pt x="10164816" y="282222"/>
                    </a:cubicBezTo>
                    <a:lnTo>
                      <a:pt x="10164816" y="211667"/>
                    </a:lnTo>
                    <a:cubicBezTo>
                      <a:pt x="10164816" y="94766"/>
                      <a:pt x="10070050" y="0"/>
                      <a:pt x="9953149" y="0"/>
                    </a:cubicBezTo>
                    <a:moveTo>
                      <a:pt x="9741482" y="917222"/>
                    </a:moveTo>
                    <a:lnTo>
                      <a:pt x="9566504" y="1325598"/>
                    </a:lnTo>
                    <a:cubicBezTo>
                      <a:pt x="9544248" y="1377518"/>
                      <a:pt x="9493172" y="1411162"/>
                      <a:pt x="9436682" y="1411112"/>
                    </a:cubicBezTo>
                    <a:lnTo>
                      <a:pt x="9371630" y="1411112"/>
                    </a:lnTo>
                    <a:cubicBezTo>
                      <a:pt x="9359766" y="1411122"/>
                      <a:pt x="9348691" y="1405168"/>
                      <a:pt x="9342155" y="1395265"/>
                    </a:cubicBezTo>
                    <a:cubicBezTo>
                      <a:pt x="9335620" y="1385364"/>
                      <a:pt x="9334500" y="1372839"/>
                      <a:pt x="9339175" y="1361934"/>
                    </a:cubicBezTo>
                    <a:lnTo>
                      <a:pt x="9529816" y="917222"/>
                    </a:lnTo>
                    <a:lnTo>
                      <a:pt x="9599948" y="741821"/>
                    </a:lnTo>
                    <a:cubicBezTo>
                      <a:pt x="9642818" y="634683"/>
                      <a:pt x="9746594" y="564437"/>
                      <a:pt x="9861991" y="564445"/>
                    </a:cubicBezTo>
                    <a:lnTo>
                      <a:pt x="10044307" y="564445"/>
                    </a:lnTo>
                    <a:cubicBezTo>
                      <a:pt x="10159704" y="564437"/>
                      <a:pt x="10263480" y="634683"/>
                      <a:pt x="10306350" y="741821"/>
                    </a:cubicBezTo>
                    <a:lnTo>
                      <a:pt x="10376482" y="917222"/>
                    </a:lnTo>
                    <a:lnTo>
                      <a:pt x="10567053" y="1361934"/>
                    </a:lnTo>
                    <a:cubicBezTo>
                      <a:pt x="10571728" y="1372839"/>
                      <a:pt x="10570607" y="1385364"/>
                      <a:pt x="10564072" y="1395265"/>
                    </a:cubicBezTo>
                    <a:cubicBezTo>
                      <a:pt x="10557537" y="1405168"/>
                      <a:pt x="10546462" y="1411122"/>
                      <a:pt x="10534597" y="1411112"/>
                    </a:cubicBezTo>
                    <a:lnTo>
                      <a:pt x="10469545" y="1411112"/>
                    </a:lnTo>
                    <a:cubicBezTo>
                      <a:pt x="10413107" y="1411105"/>
                      <a:pt x="10362101" y="1377471"/>
                      <a:pt x="10339864" y="1325598"/>
                    </a:cubicBezTo>
                    <a:lnTo>
                      <a:pt x="10164816" y="917222"/>
                    </a:lnTo>
                    <a:lnTo>
                      <a:pt x="10362795" y="1577340"/>
                    </a:lnTo>
                    <a:cubicBezTo>
                      <a:pt x="10366008" y="1588026"/>
                      <a:pt x="10363977" y="1599601"/>
                      <a:pt x="10357318" y="1608555"/>
                    </a:cubicBezTo>
                    <a:cubicBezTo>
                      <a:pt x="10350659" y="1617508"/>
                      <a:pt x="10340156" y="1622782"/>
                      <a:pt x="10328998" y="1622778"/>
                    </a:cubicBezTo>
                    <a:lnTo>
                      <a:pt x="10231209" y="1622778"/>
                    </a:lnTo>
                    <a:lnTo>
                      <a:pt x="10184924" y="2225181"/>
                    </a:lnTo>
                    <a:cubicBezTo>
                      <a:pt x="10183522" y="2243583"/>
                      <a:pt x="10168172" y="2257795"/>
                      <a:pt x="10149717" y="2257778"/>
                    </a:cubicBezTo>
                    <a:lnTo>
                      <a:pt x="10141814" y="2257778"/>
                    </a:lnTo>
                    <a:cubicBezTo>
                      <a:pt x="10065982" y="2257796"/>
                      <a:pt x="10003693" y="2197877"/>
                      <a:pt x="10000774" y="2122100"/>
                    </a:cubicBezTo>
                    <a:lnTo>
                      <a:pt x="9981653" y="1622778"/>
                    </a:lnTo>
                    <a:lnTo>
                      <a:pt x="9924645" y="1622778"/>
                    </a:lnTo>
                    <a:lnTo>
                      <a:pt x="9905453" y="2122100"/>
                    </a:lnTo>
                    <a:cubicBezTo>
                      <a:pt x="9902534" y="2197877"/>
                      <a:pt x="9840246" y="2257796"/>
                      <a:pt x="9764413" y="2257778"/>
                    </a:cubicBezTo>
                    <a:lnTo>
                      <a:pt x="9756511" y="2257778"/>
                    </a:lnTo>
                    <a:cubicBezTo>
                      <a:pt x="9738055" y="2257795"/>
                      <a:pt x="9722706" y="2243583"/>
                      <a:pt x="9721303" y="2225181"/>
                    </a:cubicBezTo>
                    <a:lnTo>
                      <a:pt x="9675019" y="1622778"/>
                    </a:lnTo>
                    <a:lnTo>
                      <a:pt x="9577229" y="1622778"/>
                    </a:lnTo>
                    <a:cubicBezTo>
                      <a:pt x="9566071" y="1622782"/>
                      <a:pt x="9555569" y="1617508"/>
                      <a:pt x="9548909" y="1608555"/>
                    </a:cubicBezTo>
                    <a:cubicBezTo>
                      <a:pt x="9542250" y="1599601"/>
                      <a:pt x="9540219" y="1588026"/>
                      <a:pt x="9543433" y="1577340"/>
                    </a:cubicBezTo>
                    <a:lnTo>
                      <a:pt x="9741482" y="917222"/>
                    </a:lnTo>
                  </a:path>
                </a:pathLst>
              </a:custGeom>
              <a:solidFill>
                <a:srgbClr val="FFFFFF"/>
              </a:solidFill>
            </p:spPr>
          </p:sp>
        </p:grpSp>
      </p:grpSp>
      <p:sp>
        <p:nvSpPr>
          <p:cNvPr id="21" name="TextBox 21"/>
          <p:cNvSpPr txBox="1"/>
          <p:nvPr/>
        </p:nvSpPr>
        <p:spPr>
          <a:xfrm>
            <a:off x="4426464" y="4996604"/>
            <a:ext cx="9435072" cy="2552700"/>
          </a:xfrm>
          <a:prstGeom prst="rect">
            <a:avLst/>
          </a:prstGeom>
        </p:spPr>
        <p:txBody>
          <a:bodyPr lIns="0" tIns="0" rIns="0" bIns="0" rtlCol="0" anchor="t">
            <a:spAutoFit/>
          </a:bodyPr>
          <a:lstStyle/>
          <a:p>
            <a:pPr algn="ctr">
              <a:lnSpc>
                <a:spcPts val="5040"/>
              </a:lnSpc>
              <a:spcBef>
                <a:spcPct val="0"/>
              </a:spcBef>
            </a:pPr>
            <a:r>
              <a:rPr lang="en-US" sz="4200" dirty="0">
                <a:solidFill>
                  <a:srgbClr val="FDFEFB"/>
                </a:solidFill>
                <a:latin typeface="DM Sans Bold"/>
              </a:rPr>
              <a:t> As of 04/13/2022, the number of individuals and guardians involved in actively pursuing transition to a community provider.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65F94"/>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2BE6C5-B393-4882-A2D2-23DA8371D76A}"/>
              </a:ext>
            </a:extLst>
          </p:cNvPr>
          <p:cNvSpPr txBox="1"/>
          <p:nvPr/>
        </p:nvSpPr>
        <p:spPr>
          <a:xfrm>
            <a:off x="4572000" y="4960648"/>
            <a:ext cx="9144000" cy="369332"/>
          </a:xfrm>
          <a:prstGeom prst="rect">
            <a:avLst/>
          </a:prstGeom>
          <a:noFill/>
        </p:spPr>
        <p:txBody>
          <a:bodyPr wrap="square">
            <a:spAutoFit/>
          </a:bodyPr>
          <a:lstStyle/>
          <a:p>
            <a:endParaRPr lang="en-US" dirty="0"/>
          </a:p>
        </p:txBody>
      </p:sp>
      <p:sp>
        <p:nvSpPr>
          <p:cNvPr id="7" name="TextBox 6">
            <a:extLst>
              <a:ext uri="{FF2B5EF4-FFF2-40B4-BE49-F238E27FC236}">
                <a16:creationId xmlns:a16="http://schemas.microsoft.com/office/drawing/2014/main" id="{65DCF255-E2A4-4FCC-800B-FEA42B1332F8}"/>
              </a:ext>
            </a:extLst>
          </p:cNvPr>
          <p:cNvSpPr txBox="1"/>
          <p:nvPr/>
        </p:nvSpPr>
        <p:spPr>
          <a:xfrm>
            <a:off x="4572000" y="4960648"/>
            <a:ext cx="9144000" cy="369332"/>
          </a:xfrm>
          <a:prstGeom prst="rect">
            <a:avLst/>
          </a:prstGeom>
          <a:noFill/>
        </p:spPr>
        <p:txBody>
          <a:bodyPr wrap="square">
            <a:spAutoFit/>
          </a:bodyPr>
          <a:lstStyle/>
          <a:p>
            <a:endParaRPr lang="en-US" dirty="0"/>
          </a:p>
        </p:txBody>
      </p:sp>
      <p:pic>
        <p:nvPicPr>
          <p:cNvPr id="8" name="Picture 2">
            <a:extLst>
              <a:ext uri="{FF2B5EF4-FFF2-40B4-BE49-F238E27FC236}">
                <a16:creationId xmlns:a16="http://schemas.microsoft.com/office/drawing/2014/main" id="{EC9B12BB-197C-43B7-99C2-FB363DC329C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028700" y="1028700"/>
            <a:ext cx="2857621" cy="2777097"/>
          </a:xfrm>
          <a:prstGeom prst="rect">
            <a:avLst/>
          </a:prstGeom>
        </p:spPr>
      </p:pic>
      <p:pic>
        <p:nvPicPr>
          <p:cNvPr id="9" name="Picture 3">
            <a:extLst>
              <a:ext uri="{FF2B5EF4-FFF2-40B4-BE49-F238E27FC236}">
                <a16:creationId xmlns:a16="http://schemas.microsoft.com/office/drawing/2014/main" id="{9F065C85-73E3-4CAC-A1FE-A01CE185783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4405430" y="1028700"/>
            <a:ext cx="2853870" cy="2915832"/>
          </a:xfrm>
          <a:prstGeom prst="rect">
            <a:avLst/>
          </a:prstGeom>
        </p:spPr>
      </p:pic>
      <p:pic>
        <p:nvPicPr>
          <p:cNvPr id="10" name="Picture 4">
            <a:extLst>
              <a:ext uri="{FF2B5EF4-FFF2-40B4-BE49-F238E27FC236}">
                <a16:creationId xmlns:a16="http://schemas.microsoft.com/office/drawing/2014/main" id="{8787C2F6-1DFA-4E98-A649-855FB7C7AE8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7838097" y="606670"/>
            <a:ext cx="2859456" cy="3108104"/>
          </a:xfrm>
          <a:prstGeom prst="rect">
            <a:avLst/>
          </a:prstGeom>
        </p:spPr>
      </p:pic>
      <p:sp>
        <p:nvSpPr>
          <p:cNvPr id="11" name="AutoShape 5">
            <a:extLst>
              <a:ext uri="{FF2B5EF4-FFF2-40B4-BE49-F238E27FC236}">
                <a16:creationId xmlns:a16="http://schemas.microsoft.com/office/drawing/2014/main" id="{63726F7F-3010-49BE-8142-0F84B8D6CB23}"/>
              </a:ext>
            </a:extLst>
          </p:cNvPr>
          <p:cNvSpPr/>
          <p:nvPr/>
        </p:nvSpPr>
        <p:spPr>
          <a:xfrm rot="16200000">
            <a:off x="8231283" y="4937136"/>
            <a:ext cx="2073084" cy="0"/>
          </a:xfrm>
          <a:prstGeom prst="line">
            <a:avLst/>
          </a:prstGeom>
          <a:ln w="123825" cap="flat">
            <a:solidFill>
              <a:srgbClr val="BA699B"/>
            </a:solidFill>
            <a:prstDash val="solid"/>
            <a:headEnd type="none" w="sm" len="sm"/>
            <a:tailEnd type="triangle" w="lg" len="med"/>
          </a:ln>
        </p:spPr>
      </p:sp>
      <p:pic>
        <p:nvPicPr>
          <p:cNvPr id="12" name="Picture 6">
            <a:extLst>
              <a:ext uri="{FF2B5EF4-FFF2-40B4-BE49-F238E27FC236}">
                <a16:creationId xmlns:a16="http://schemas.microsoft.com/office/drawing/2014/main" id="{D7EC2D9F-5077-4824-BB46-888E4B14AECF}"/>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p:blipFill>
        <p:spPr>
          <a:xfrm>
            <a:off x="7811130" y="8959459"/>
            <a:ext cx="2806050" cy="989133"/>
          </a:xfrm>
          <a:prstGeom prst="rect">
            <a:avLst/>
          </a:prstGeom>
        </p:spPr>
      </p:pic>
      <p:pic>
        <p:nvPicPr>
          <p:cNvPr id="13" name="Picture 7">
            <a:extLst>
              <a:ext uri="{FF2B5EF4-FFF2-40B4-BE49-F238E27FC236}">
                <a16:creationId xmlns:a16="http://schemas.microsoft.com/office/drawing/2014/main" id="{C1DF0C63-6591-41C6-B8E9-A8A07017E31B}"/>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p:blipFill>
        <p:spPr>
          <a:xfrm>
            <a:off x="7236112" y="7136144"/>
            <a:ext cx="1818121" cy="1823316"/>
          </a:xfrm>
          <a:prstGeom prst="rect">
            <a:avLst/>
          </a:prstGeom>
        </p:spPr>
      </p:pic>
      <p:pic>
        <p:nvPicPr>
          <p:cNvPr id="14" name="Picture 8">
            <a:extLst>
              <a:ext uri="{FF2B5EF4-FFF2-40B4-BE49-F238E27FC236}">
                <a16:creationId xmlns:a16="http://schemas.microsoft.com/office/drawing/2014/main" id="{ABDCC833-5ABA-4592-84B3-1FDDEFE70F1D}"/>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p:blipFill>
        <p:spPr>
          <a:xfrm>
            <a:off x="9303452" y="7136144"/>
            <a:ext cx="1818121" cy="1823316"/>
          </a:xfrm>
          <a:prstGeom prst="rect">
            <a:avLst/>
          </a:prstGeom>
        </p:spPr>
      </p:pic>
      <p:pic>
        <p:nvPicPr>
          <p:cNvPr id="15" name="Picture 9">
            <a:extLst>
              <a:ext uri="{FF2B5EF4-FFF2-40B4-BE49-F238E27FC236}">
                <a16:creationId xmlns:a16="http://schemas.microsoft.com/office/drawing/2014/main" id="{FE2E4D1D-1233-42CB-B7B9-FC455980A24D}"/>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p:blipFill>
        <p:spPr>
          <a:xfrm>
            <a:off x="8297360" y="6307220"/>
            <a:ext cx="1818121" cy="1823316"/>
          </a:xfrm>
          <a:prstGeom prst="rect">
            <a:avLst/>
          </a:prstGeom>
        </p:spPr>
      </p:pic>
      <p:pic>
        <p:nvPicPr>
          <p:cNvPr id="16" name="Picture 10">
            <a:extLst>
              <a:ext uri="{FF2B5EF4-FFF2-40B4-BE49-F238E27FC236}">
                <a16:creationId xmlns:a16="http://schemas.microsoft.com/office/drawing/2014/main" id="{B89F5508-C7EE-45E0-909F-2294B13D3C77}"/>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p:blipFill>
        <p:spPr>
          <a:xfrm>
            <a:off x="8297360" y="7305953"/>
            <a:ext cx="1818121" cy="1823316"/>
          </a:xfrm>
          <a:prstGeom prst="rect">
            <a:avLst/>
          </a:prstGeom>
        </p:spPr>
      </p:pic>
      <p:sp>
        <p:nvSpPr>
          <p:cNvPr id="17" name="AutoShape 11">
            <a:extLst>
              <a:ext uri="{FF2B5EF4-FFF2-40B4-BE49-F238E27FC236}">
                <a16:creationId xmlns:a16="http://schemas.microsoft.com/office/drawing/2014/main" id="{391218EB-9AF0-4EEB-8F1C-A0E593340E62}"/>
              </a:ext>
            </a:extLst>
          </p:cNvPr>
          <p:cNvSpPr/>
          <p:nvPr/>
        </p:nvSpPr>
        <p:spPr>
          <a:xfrm rot="18900001">
            <a:off x="11530148" y="5755043"/>
            <a:ext cx="2732060" cy="0"/>
          </a:xfrm>
          <a:prstGeom prst="line">
            <a:avLst/>
          </a:prstGeom>
          <a:ln w="123825" cap="flat">
            <a:solidFill>
              <a:srgbClr val="BA699B"/>
            </a:solidFill>
            <a:prstDash val="solid"/>
            <a:headEnd type="none" w="sm" len="sm"/>
            <a:tailEnd type="triangle" w="lg" len="med"/>
          </a:ln>
        </p:spPr>
      </p:sp>
      <p:sp>
        <p:nvSpPr>
          <p:cNvPr id="18" name="AutoShape 12">
            <a:extLst>
              <a:ext uri="{FF2B5EF4-FFF2-40B4-BE49-F238E27FC236}">
                <a16:creationId xmlns:a16="http://schemas.microsoft.com/office/drawing/2014/main" id="{7FA648D9-D337-40E4-A572-82FAC94CAE13}"/>
              </a:ext>
            </a:extLst>
          </p:cNvPr>
          <p:cNvSpPr/>
          <p:nvPr/>
        </p:nvSpPr>
        <p:spPr>
          <a:xfrm rot="13700437">
            <a:off x="4078994" y="5703024"/>
            <a:ext cx="2732060" cy="0"/>
          </a:xfrm>
          <a:prstGeom prst="line">
            <a:avLst/>
          </a:prstGeom>
          <a:ln w="123825" cap="flat">
            <a:solidFill>
              <a:srgbClr val="BA699B"/>
            </a:solidFill>
            <a:prstDash val="solid"/>
            <a:headEnd type="none" w="sm" len="sm"/>
            <a:tailEnd type="triangle" w="lg" len="med"/>
          </a:ln>
        </p:spPr>
      </p:sp>
      <p:pic>
        <p:nvPicPr>
          <p:cNvPr id="19" name="Picture 13">
            <a:extLst>
              <a:ext uri="{FF2B5EF4-FFF2-40B4-BE49-F238E27FC236}">
                <a16:creationId xmlns:a16="http://schemas.microsoft.com/office/drawing/2014/main" id="{06ADF066-3F6B-4B71-A641-DBF3F6A120BE}"/>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p:blipFill>
        <p:spPr>
          <a:xfrm>
            <a:off x="2226264" y="2022801"/>
            <a:ext cx="462493" cy="463815"/>
          </a:xfrm>
          <a:prstGeom prst="rect">
            <a:avLst/>
          </a:prstGeom>
        </p:spPr>
      </p:pic>
      <p:pic>
        <p:nvPicPr>
          <p:cNvPr id="20" name="Picture 14">
            <a:extLst>
              <a:ext uri="{FF2B5EF4-FFF2-40B4-BE49-F238E27FC236}">
                <a16:creationId xmlns:a16="http://schemas.microsoft.com/office/drawing/2014/main" id="{26619CE8-0724-433F-8897-B9074DEA0F45}"/>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p:blipFill>
        <p:spPr>
          <a:xfrm>
            <a:off x="8145173" y="2022801"/>
            <a:ext cx="462493" cy="463815"/>
          </a:xfrm>
          <a:prstGeom prst="rect">
            <a:avLst/>
          </a:prstGeom>
        </p:spPr>
      </p:pic>
      <p:pic>
        <p:nvPicPr>
          <p:cNvPr id="21" name="Picture 15">
            <a:extLst>
              <a:ext uri="{FF2B5EF4-FFF2-40B4-BE49-F238E27FC236}">
                <a16:creationId xmlns:a16="http://schemas.microsoft.com/office/drawing/2014/main" id="{7FF0C693-C259-4A85-9546-6F9CB1A6CD69}"/>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p:blipFill>
        <p:spPr>
          <a:xfrm>
            <a:off x="15996229" y="1928814"/>
            <a:ext cx="462493" cy="463815"/>
          </a:xfrm>
          <a:prstGeom prst="rect">
            <a:avLst/>
          </a:prstGeom>
        </p:spPr>
      </p:pic>
      <p:pic>
        <p:nvPicPr>
          <p:cNvPr id="22" name="Picture 16">
            <a:extLst>
              <a:ext uri="{FF2B5EF4-FFF2-40B4-BE49-F238E27FC236}">
                <a16:creationId xmlns:a16="http://schemas.microsoft.com/office/drawing/2014/main" id="{AA5DBE1A-35D5-479F-A647-7240C18480C1}"/>
              </a:ext>
            </a:extLst>
          </p:cNvPr>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15886268" y="7974317"/>
            <a:ext cx="1922074" cy="1924654"/>
          </a:xfrm>
          <a:prstGeom prst="rect">
            <a:avLst/>
          </a:prstGeom>
        </p:spPr>
      </p:pic>
      <p:sp>
        <p:nvSpPr>
          <p:cNvPr id="41" name="TextBox 40">
            <a:extLst>
              <a:ext uri="{FF2B5EF4-FFF2-40B4-BE49-F238E27FC236}">
                <a16:creationId xmlns:a16="http://schemas.microsoft.com/office/drawing/2014/main" id="{EBA4EE43-FF40-414E-A477-A29443F230BA}"/>
              </a:ext>
            </a:extLst>
          </p:cNvPr>
          <p:cNvSpPr txBox="1"/>
          <p:nvPr/>
        </p:nvSpPr>
        <p:spPr>
          <a:xfrm>
            <a:off x="479658" y="9579260"/>
            <a:ext cx="549042" cy="369332"/>
          </a:xfrm>
          <a:prstGeom prst="rect">
            <a:avLst/>
          </a:prstGeom>
          <a:noFill/>
        </p:spPr>
        <p:txBody>
          <a:bodyPr wrap="square">
            <a:spAutoFit/>
          </a:bodyPr>
          <a:lstStyle/>
          <a:p>
            <a:r>
              <a:rPr lang="en-US" sz="1800" dirty="0">
                <a:solidFill>
                  <a:srgbClr val="FFFFFF"/>
                </a:solidFill>
                <a:latin typeface="DM Sans Bold"/>
              </a:rPr>
              <a:t>28</a:t>
            </a:r>
            <a:endParaRPr lang="en-US" dirty="0"/>
          </a:p>
        </p:txBody>
      </p:sp>
    </p:spTree>
    <p:extLst>
      <p:ext uri="{BB962C8B-B14F-4D97-AF65-F5344CB8AC3E}">
        <p14:creationId xmlns:p14="http://schemas.microsoft.com/office/powerpoint/2010/main" val="1042470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65F9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5983342" y="1529442"/>
            <a:ext cx="6321315" cy="7228115"/>
          </a:xfrm>
          <a:prstGeom prst="rect">
            <a:avLst/>
          </a:prstGeom>
        </p:spPr>
      </p:pic>
      <p:pic>
        <p:nvPicPr>
          <p:cNvPr id="3" name="Picture 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5886268" y="7974317"/>
            <a:ext cx="1922074" cy="1924654"/>
          </a:xfrm>
          <a:prstGeom prst="rect">
            <a:avLst/>
          </a:prstGeom>
        </p:spPr>
      </p:pic>
      <p:sp>
        <p:nvSpPr>
          <p:cNvPr id="4" name="TextBox 4"/>
          <p:cNvSpPr txBox="1"/>
          <p:nvPr/>
        </p:nvSpPr>
        <p:spPr>
          <a:xfrm>
            <a:off x="604004" y="736980"/>
            <a:ext cx="14437011" cy="1962460"/>
          </a:xfrm>
          <a:prstGeom prst="rect">
            <a:avLst/>
          </a:prstGeom>
        </p:spPr>
        <p:txBody>
          <a:bodyPr lIns="0" tIns="0" rIns="0" bIns="0" rtlCol="0" anchor="t">
            <a:spAutoFit/>
          </a:bodyPr>
          <a:lstStyle/>
          <a:p>
            <a:pPr>
              <a:lnSpc>
                <a:spcPts val="7679"/>
              </a:lnSpc>
            </a:pPr>
            <a:r>
              <a:rPr lang="en-US" sz="6399" dirty="0">
                <a:solidFill>
                  <a:srgbClr val="FFFFFF"/>
                </a:solidFill>
                <a:latin typeface="DM Sans Bold"/>
              </a:rPr>
              <a:t>Thank You </a:t>
            </a:r>
          </a:p>
          <a:p>
            <a:pPr>
              <a:lnSpc>
                <a:spcPts val="7679"/>
              </a:lnSpc>
            </a:pPr>
            <a:r>
              <a:rPr lang="en-US" sz="6399" dirty="0">
                <a:solidFill>
                  <a:srgbClr val="FFFFFF"/>
                </a:solidFill>
                <a:latin typeface="DM Sans Bold"/>
              </a:rPr>
              <a:t>&amp; Questions </a:t>
            </a:r>
          </a:p>
        </p:txBody>
      </p:sp>
      <p:pic>
        <p:nvPicPr>
          <p:cNvPr id="7" name="Graphic 6" descr="Heart with solid fill">
            <a:extLst>
              <a:ext uri="{FF2B5EF4-FFF2-40B4-BE49-F238E27FC236}">
                <a16:creationId xmlns:a16="http://schemas.microsoft.com/office/drawing/2014/main" id="{8CDCEE81-2A57-4E3D-9DB3-A3222E0AD61D}"/>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65309" y="7429500"/>
            <a:ext cx="914400" cy="914400"/>
          </a:xfrm>
          <a:prstGeom prst="rect">
            <a:avLst/>
          </a:prstGeom>
        </p:spPr>
      </p:pic>
    </p:spTree>
    <p:extLst>
      <p:ext uri="{BB962C8B-B14F-4D97-AF65-F5344CB8AC3E}">
        <p14:creationId xmlns:p14="http://schemas.microsoft.com/office/powerpoint/2010/main" val="1092729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1BE7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886268" y="7974317"/>
            <a:ext cx="1922074" cy="1924654"/>
          </a:xfrm>
          <a:prstGeom prst="rect">
            <a:avLst/>
          </a:prstGeom>
        </p:spPr>
      </p:pic>
      <p:sp>
        <p:nvSpPr>
          <p:cNvPr id="3" name="TextBox 3"/>
          <p:cNvSpPr txBox="1"/>
          <p:nvPr/>
        </p:nvSpPr>
        <p:spPr>
          <a:xfrm>
            <a:off x="604004" y="736980"/>
            <a:ext cx="14437011" cy="971550"/>
          </a:xfrm>
          <a:prstGeom prst="rect">
            <a:avLst/>
          </a:prstGeom>
        </p:spPr>
        <p:txBody>
          <a:bodyPr lIns="0" tIns="0" rIns="0" bIns="0" rtlCol="0" anchor="t">
            <a:spAutoFit/>
          </a:bodyPr>
          <a:lstStyle/>
          <a:p>
            <a:pPr>
              <a:lnSpc>
                <a:spcPts val="7679"/>
              </a:lnSpc>
            </a:pPr>
            <a:r>
              <a:rPr lang="en-US" sz="6399" dirty="0">
                <a:solidFill>
                  <a:srgbClr val="FFFFFF"/>
                </a:solidFill>
                <a:latin typeface="DM Sans Bold"/>
              </a:rPr>
              <a:t>Contact Information </a:t>
            </a:r>
          </a:p>
        </p:txBody>
      </p:sp>
      <p:sp>
        <p:nvSpPr>
          <p:cNvPr id="6" name="TextBox 5">
            <a:extLst>
              <a:ext uri="{FF2B5EF4-FFF2-40B4-BE49-F238E27FC236}">
                <a16:creationId xmlns:a16="http://schemas.microsoft.com/office/drawing/2014/main" id="{D7D7C087-6BDB-4ABC-B349-AB5E79289AAE}"/>
              </a:ext>
            </a:extLst>
          </p:cNvPr>
          <p:cNvSpPr txBox="1"/>
          <p:nvPr/>
        </p:nvSpPr>
        <p:spPr>
          <a:xfrm>
            <a:off x="1292601" y="2271003"/>
            <a:ext cx="13059815" cy="674030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0" i="0" strike="noStrike" cap="none" normalizeH="0" baseline="0" dirty="0">
                <a:ln>
                  <a:noFill/>
                </a:ln>
                <a:solidFill>
                  <a:schemeClr val="bg1"/>
                </a:solidFill>
                <a:effectLst/>
                <a:latin typeface="DM Sans Bold" charset="0"/>
              </a:rPr>
              <a:t>The Arc of Illinois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4800" dirty="0">
                <a:solidFill>
                  <a:schemeClr val="bg1"/>
                </a:solidFill>
                <a:latin typeface="DM Sans Bold" charset="0"/>
              </a:rPr>
              <a:t>815 464-1832 - Phone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chemeClr val="bg1"/>
                </a:solidFill>
                <a:effectLst/>
                <a:latin typeface="DM Sans Bold" charset="0"/>
                <a:hlinkClick r:id="rId4">
                  <a:extLst>
                    <a:ext uri="{A12FA001-AC4F-418D-AE19-62706E023703}">
                      <ahyp:hlinkClr xmlns:ahyp="http://schemas.microsoft.com/office/drawing/2018/hyperlinkcolor" val="tx"/>
                    </a:ext>
                  </a:extLst>
                </a:hlinkClick>
              </a:rPr>
              <a:t>info@thearcofil.org </a:t>
            </a:r>
            <a:r>
              <a:rPr lang="en-US" altLang="en-US" sz="4800" u="sng" dirty="0">
                <a:solidFill>
                  <a:schemeClr val="bg1"/>
                </a:solidFill>
                <a:latin typeface="DM Sans Bold" charset="0"/>
              </a:rPr>
              <a:t> </a:t>
            </a:r>
            <a:r>
              <a:rPr lang="en-US" altLang="en-US" sz="4800" dirty="0">
                <a:solidFill>
                  <a:schemeClr val="bg1"/>
                </a:solidFill>
                <a:latin typeface="DM Sans Bold" charset="0"/>
              </a:rPr>
              <a:t>- Email</a:t>
            </a:r>
            <a:endParaRPr kumimoji="0" lang="en-US" altLang="en-US" sz="4800" b="0" i="0" strike="noStrike" cap="none" normalizeH="0" baseline="0" dirty="0">
              <a:ln>
                <a:noFill/>
              </a:ln>
              <a:solidFill>
                <a:schemeClr val="bg1"/>
              </a:solidFill>
              <a:effectLst/>
              <a:latin typeface="DM Sans Bold" charset="0"/>
              <a:hlinkClick r:id="rId5">
                <a:extLst>
                  <a:ext uri="{A12FA001-AC4F-418D-AE19-62706E023703}">
                    <ahyp:hlinkClr xmlns:ahyp="http://schemas.microsoft.com/office/drawing/2018/hyperlinkcolor" val="tx"/>
                  </a:ext>
                </a:extLst>
              </a:hlinkClick>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4800" dirty="0">
              <a:solidFill>
                <a:schemeClr val="bg1"/>
              </a:solidFill>
              <a:latin typeface="DM Sans Bold" charset="0"/>
              <a:hlinkClick r:id="rId5">
                <a:extLst>
                  <a:ext uri="{A12FA001-AC4F-418D-AE19-62706E023703}">
                    <ahyp:hlinkClr xmlns:ahyp="http://schemas.microsoft.com/office/drawing/2018/hyperlinkcolor" val="tx"/>
                  </a:ext>
                </a:extLst>
              </a:hlinkClick>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chemeClr val="bg1"/>
                </a:solidFill>
                <a:effectLst/>
                <a:latin typeface="DM Sans Bold" charset="0"/>
                <a:hlinkClick r:id="rId5">
                  <a:extLst>
                    <a:ext uri="{A12FA001-AC4F-418D-AE19-62706E023703}">
                      <ahyp:hlinkClr xmlns:ahyp="http://schemas.microsoft.com/office/drawing/2018/hyperlinkcolor" val="tx"/>
                    </a:ext>
                  </a:extLst>
                </a:hlinkClick>
              </a:rPr>
              <a:t>Going Home Illinois Website</a:t>
            </a:r>
            <a:endParaRPr kumimoji="0" lang="en-US" altLang="en-US" sz="4800" b="0" i="0" u="none" strike="noStrike" cap="none" normalizeH="0" baseline="0" dirty="0">
              <a:ln>
                <a:noFill/>
              </a:ln>
              <a:solidFill>
                <a:schemeClr val="bg1"/>
              </a:solidFill>
              <a:effectLst/>
              <a:latin typeface="DM Sans Bold"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4800" dirty="0">
              <a:solidFill>
                <a:schemeClr val="bg1"/>
              </a:solidFill>
              <a:latin typeface="DM Sans Bold"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chemeClr val="bg1"/>
                </a:solidFill>
                <a:effectLst/>
                <a:latin typeface="DM Sans Bold" charset="0"/>
                <a:hlinkClick r:id="rId6">
                  <a:extLst>
                    <a:ext uri="{A12FA001-AC4F-418D-AE19-62706E023703}">
                      <ahyp:hlinkClr xmlns:ahyp="http://schemas.microsoft.com/office/drawing/2018/hyperlinkcolor" val="tx"/>
                    </a:ext>
                  </a:extLst>
                </a:hlinkClick>
              </a:rPr>
              <a:t>Going Home Coalition Facebook Page</a:t>
            </a:r>
            <a:endParaRPr kumimoji="0" lang="en-US" altLang="en-US" sz="4800" b="0" i="0" u="none" strike="noStrike" cap="none" normalizeH="0" baseline="0" dirty="0">
              <a:ln>
                <a:noFill/>
              </a:ln>
              <a:solidFill>
                <a:schemeClr val="bg1"/>
              </a:solidFill>
              <a:effectLst/>
              <a:latin typeface="DM Sans Bold"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4800" dirty="0">
              <a:solidFill>
                <a:schemeClr val="bg1"/>
              </a:solidFill>
              <a:latin typeface="DM Sans Bold"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chemeClr val="bg1"/>
                </a:solidFill>
                <a:effectLst/>
                <a:latin typeface="DM Sans Bold" charset="0"/>
                <a:hlinkClick r:id="rId7">
                  <a:extLst>
                    <a:ext uri="{A12FA001-AC4F-418D-AE19-62706E023703}">
                      <ahyp:hlinkClr xmlns:ahyp="http://schemas.microsoft.com/office/drawing/2018/hyperlinkcolor" val="tx"/>
                    </a:ext>
                  </a:extLst>
                </a:hlinkClick>
              </a:rPr>
              <a:t>Going Home Coalition Instagram Page</a:t>
            </a:r>
            <a:endParaRPr kumimoji="0" lang="en-US" altLang="en-US" sz="4800" b="0" i="0" u="none" strike="noStrike" cap="none" normalizeH="0" baseline="0" dirty="0">
              <a:ln>
                <a:noFill/>
              </a:ln>
              <a:solidFill>
                <a:schemeClr val="bg1"/>
              </a:solidFill>
              <a:effectLst/>
              <a:latin typeface="DM Sans Bold" charset="0"/>
            </a:endParaRPr>
          </a:p>
        </p:txBody>
      </p:sp>
      <p:sp>
        <p:nvSpPr>
          <p:cNvPr id="10" name="TextBox 9">
            <a:extLst>
              <a:ext uri="{FF2B5EF4-FFF2-40B4-BE49-F238E27FC236}">
                <a16:creationId xmlns:a16="http://schemas.microsoft.com/office/drawing/2014/main" id="{E35CFED4-6472-85D2-75BB-E639730B8762}"/>
              </a:ext>
            </a:extLst>
          </p:cNvPr>
          <p:cNvSpPr txBox="1"/>
          <p:nvPr/>
        </p:nvSpPr>
        <p:spPr>
          <a:xfrm>
            <a:off x="479658" y="9573783"/>
            <a:ext cx="9144000" cy="369332"/>
          </a:xfrm>
          <a:prstGeom prst="rect">
            <a:avLst/>
          </a:prstGeom>
          <a:noFill/>
        </p:spPr>
        <p:txBody>
          <a:bodyPr wrap="square">
            <a:spAutoFit/>
          </a:bodyPr>
          <a:lstStyle/>
          <a:p>
            <a:r>
              <a:rPr lang="en-US" sz="1800" dirty="0">
                <a:solidFill>
                  <a:schemeClr val="bg1"/>
                </a:solidFill>
                <a:latin typeface="DM Sans Bold"/>
              </a:rPr>
              <a:t>37</a:t>
            </a:r>
            <a:endParaRPr lang="en-US" dirty="0">
              <a:solidFill>
                <a:schemeClr val="bg1"/>
              </a:solidFill>
            </a:endParaRPr>
          </a:p>
        </p:txBody>
      </p:sp>
    </p:spTree>
    <p:extLst>
      <p:ext uri="{BB962C8B-B14F-4D97-AF65-F5344CB8AC3E}">
        <p14:creationId xmlns:p14="http://schemas.microsoft.com/office/powerpoint/2010/main" val="532302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DFEFB"/>
        </a:solidFill>
        <a:effectLst/>
      </p:bgPr>
    </p:bg>
    <p:spTree>
      <p:nvGrpSpPr>
        <p:cNvPr id="1" name=""/>
        <p:cNvGrpSpPr/>
        <p:nvPr/>
      </p:nvGrpSpPr>
      <p:grpSpPr>
        <a:xfrm>
          <a:off x="0" y="0"/>
          <a:ext cx="0" cy="0"/>
          <a:chOff x="0" y="0"/>
          <a:chExt cx="0" cy="0"/>
        </a:xfrm>
      </p:grpSpPr>
      <p:sp>
        <p:nvSpPr>
          <p:cNvPr id="4" name="TextBox 4"/>
          <p:cNvSpPr txBox="1"/>
          <p:nvPr/>
        </p:nvSpPr>
        <p:spPr>
          <a:xfrm>
            <a:off x="604004" y="736980"/>
            <a:ext cx="14437011" cy="971550"/>
          </a:xfrm>
          <a:prstGeom prst="rect">
            <a:avLst/>
          </a:prstGeom>
        </p:spPr>
        <p:txBody>
          <a:bodyPr lIns="0" tIns="0" rIns="0" bIns="0" rtlCol="0" anchor="t">
            <a:spAutoFit/>
          </a:bodyPr>
          <a:lstStyle/>
          <a:p>
            <a:pPr>
              <a:lnSpc>
                <a:spcPts val="7679"/>
              </a:lnSpc>
            </a:pPr>
            <a:r>
              <a:rPr lang="en-US" sz="6399" dirty="0">
                <a:solidFill>
                  <a:srgbClr val="365F94"/>
                </a:solidFill>
                <a:latin typeface="DM Sans Bold"/>
              </a:rPr>
              <a:t>Resources - Reports</a:t>
            </a:r>
          </a:p>
        </p:txBody>
      </p:sp>
      <p:sp>
        <p:nvSpPr>
          <p:cNvPr id="5" name="TextBox 4">
            <a:extLst>
              <a:ext uri="{FF2B5EF4-FFF2-40B4-BE49-F238E27FC236}">
                <a16:creationId xmlns:a16="http://schemas.microsoft.com/office/drawing/2014/main" id="{C8641224-A94E-48A6-BACA-C3359374393F}"/>
              </a:ext>
            </a:extLst>
          </p:cNvPr>
          <p:cNvSpPr txBox="1"/>
          <p:nvPr/>
        </p:nvSpPr>
        <p:spPr>
          <a:xfrm>
            <a:off x="990600" y="2324100"/>
            <a:ext cx="3584946" cy="461665"/>
          </a:xfrm>
          <a:prstGeom prst="rect">
            <a:avLst/>
          </a:prstGeom>
          <a:noFill/>
        </p:spPr>
        <p:txBody>
          <a:bodyPr wrap="square" rtlCol="0">
            <a:spAutoFit/>
          </a:bodyPr>
          <a:lstStyle/>
          <a:p>
            <a:endParaRPr lang="en-US" sz="2400" dirty="0">
              <a:latin typeface="+mj-lt"/>
            </a:endParaRPr>
          </a:p>
        </p:txBody>
      </p:sp>
      <p:sp>
        <p:nvSpPr>
          <p:cNvPr id="7" name="Rectangle 2">
            <a:extLst>
              <a:ext uri="{FF2B5EF4-FFF2-40B4-BE49-F238E27FC236}">
                <a16:creationId xmlns:a16="http://schemas.microsoft.com/office/drawing/2014/main" id="{1C0160D7-262D-42ED-9F83-8C211E97C3A4}"/>
              </a:ext>
            </a:extLst>
          </p:cNvPr>
          <p:cNvSpPr>
            <a:spLocks noChangeArrowheads="1"/>
          </p:cNvSpPr>
          <p:nvPr/>
        </p:nvSpPr>
        <p:spPr bwMode="auto">
          <a:xfrm>
            <a:off x="990600" y="2835909"/>
            <a:ext cx="15468600" cy="517064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DM Sans Bold" charset="0"/>
                <a:ea typeface="Open Sans" panose="020B0606030504020204" pitchFamily="34" charset="0"/>
                <a:cs typeface="Open Sans" panose="020B0606030504020204" pitchFamily="34" charset="0"/>
              </a:rPr>
              <a:t>Equip for Equality (2005). Clyde Choate Developmental Center: How an archaic system results in tragic consequences for people with disabilities. Available: </a:t>
            </a:r>
            <a:r>
              <a:rPr kumimoji="0" lang="en-US" altLang="en-US" sz="2400" b="0" i="0" u="none" strike="noStrike" cap="none" normalizeH="0" baseline="0" dirty="0">
                <a:ln>
                  <a:noFill/>
                </a:ln>
                <a:solidFill>
                  <a:schemeClr val="tx1"/>
                </a:solidFill>
                <a:effectLst/>
                <a:latin typeface="DM Sans Bold" charset="0"/>
                <a:ea typeface="Open Sans" panose="020B0606030504020204" pitchFamily="34" charset="0"/>
                <a:cs typeface="Open Sans" panose="020B0606030504020204" pitchFamily="34" charset="0"/>
                <a:hlinkClick r:id="rId3"/>
              </a:rPr>
              <a:t>https://www.equipforequality.org/wp-content/uploads/2014/04/Clyde-Choate-Developmental-Center-How-an-Archaic-System-Results-in-Tragic-Consequences-for-People-with-Disabilities.pdf</a:t>
            </a:r>
            <a:endParaRPr lang="en-US" altLang="en-US" sz="2400" dirty="0">
              <a:latin typeface="DM Sans Bold" charset="0"/>
              <a:ea typeface="Open Sans" panose="020B0606030504020204" pitchFamily="34" charset="0"/>
              <a:cs typeface="Open Sans" panose="020B0606030504020204" pitchFamily="34" charset="0"/>
            </a:endParaRPr>
          </a:p>
          <a:p>
            <a:pPr eaLnBrk="0" fontAlgn="base" hangingPunct="0">
              <a:spcBef>
                <a:spcPct val="0"/>
              </a:spcBef>
              <a:spcAft>
                <a:spcPct val="0"/>
              </a:spcAft>
            </a:pPr>
            <a:endParaRPr kumimoji="0" lang="en-US" altLang="en-US" sz="2400" b="0" i="0" u="none" strike="noStrike" cap="none" normalizeH="0" baseline="0" dirty="0">
              <a:ln>
                <a:noFill/>
              </a:ln>
              <a:solidFill>
                <a:schemeClr val="tx1"/>
              </a:solidFill>
              <a:effectLst/>
              <a:latin typeface="DM Sans Bold" charset="0"/>
              <a:ea typeface="Open Sans" panose="020B0606030504020204" pitchFamily="34" charset="0"/>
              <a:cs typeface="Open Sans" panose="020B0606030504020204" pitchFamily="34" charset="0"/>
            </a:endParaRPr>
          </a:p>
          <a:p>
            <a:pPr eaLnBrk="0" fontAlgn="base" hangingPunct="0">
              <a:spcBef>
                <a:spcPct val="0"/>
              </a:spcBef>
              <a:spcAft>
                <a:spcPct val="0"/>
              </a:spcAft>
            </a:pPr>
            <a:r>
              <a:rPr kumimoji="0" lang="en-US" altLang="en-US" sz="2400" b="0" i="0" u="none" strike="noStrike" cap="none" normalizeH="0" baseline="0" dirty="0">
                <a:ln>
                  <a:noFill/>
                </a:ln>
                <a:solidFill>
                  <a:schemeClr val="tx1"/>
                </a:solidFill>
                <a:effectLst/>
                <a:latin typeface="DM Sans Bold" charset="0"/>
                <a:ea typeface="Open Sans" panose="020B0606030504020204" pitchFamily="34" charset="0"/>
                <a:cs typeface="Open Sans" panose="020B0606030504020204" pitchFamily="34" charset="0"/>
              </a:rPr>
              <a:t>Department of Justice</a:t>
            </a:r>
            <a:r>
              <a:rPr kumimoji="0" lang="en-US" altLang="en-US" sz="2400" b="0" i="0" u="none" strike="noStrike" cap="none" normalizeH="0" baseline="0" dirty="0">
                <a:ln>
                  <a:noFill/>
                </a:ln>
                <a:effectLst/>
                <a:latin typeface="DM Sans Bold" charset="0"/>
                <a:ea typeface="Open Sans" panose="020B0606030504020204" pitchFamily="34" charset="0"/>
                <a:cs typeface="Open Sans" panose="020B0606030504020204" pitchFamily="34" charset="0"/>
              </a:rPr>
              <a:t> (2009). Ch</a:t>
            </a:r>
            <a:r>
              <a:rPr lang="en-US" altLang="en-US" sz="2400" dirty="0">
                <a:latin typeface="DM Sans Bold" charset="0"/>
                <a:ea typeface="Open Sans" panose="020B0606030504020204" pitchFamily="34" charset="0"/>
                <a:cs typeface="Open Sans" panose="020B0606030504020204" pitchFamily="34" charset="0"/>
              </a:rPr>
              <a:t>oate Developmental Center Findings Letter. Available </a:t>
            </a:r>
            <a:r>
              <a:rPr lang="en-US" altLang="en-US" sz="2400" dirty="0">
                <a:solidFill>
                  <a:srgbClr val="0000FF"/>
                </a:solidFill>
                <a:latin typeface="DM Sans Bold" charset="0"/>
                <a:ea typeface="Open Sans" panose="020B0606030504020204" pitchFamily="34" charset="0"/>
                <a:cs typeface="Open Sans" panose="020B0606030504020204" pitchFamily="34" charset="0"/>
              </a:rPr>
              <a:t>https://www.justice.gov/sites/default/files/crt/legacy/2010/12/15/Choate_findlet_11-09-09.pdf</a:t>
            </a:r>
          </a:p>
          <a:p>
            <a:pPr eaLnBrk="0" fontAlgn="base" hangingPunct="0">
              <a:spcBef>
                <a:spcPct val="0"/>
              </a:spcBef>
              <a:spcAft>
                <a:spcPct val="0"/>
              </a:spcAft>
            </a:pPr>
            <a:endParaRPr lang="en-US" altLang="en-US" sz="2400" dirty="0">
              <a:latin typeface="DM Sans Bold" charset="0"/>
              <a:ea typeface="Open Sans" panose="020B0606030504020204" pitchFamily="34" charset="0"/>
              <a:cs typeface="Open Sans" panose="020B0606030504020204" pitchFamily="34" charset="0"/>
            </a:endParaRPr>
          </a:p>
          <a:p>
            <a:pPr eaLnBrk="0" fontAlgn="base" hangingPunct="0">
              <a:spcBef>
                <a:spcPct val="0"/>
              </a:spcBef>
              <a:spcAft>
                <a:spcPct val="0"/>
              </a:spcAft>
            </a:pPr>
            <a:r>
              <a:rPr kumimoji="0" lang="en-US" altLang="en-US" sz="2400" b="0" i="0" strike="noStrike" cap="none" normalizeH="0" baseline="0" dirty="0">
                <a:ln>
                  <a:noFill/>
                </a:ln>
                <a:effectLst/>
                <a:latin typeface="DM Sans Bold" charset="0"/>
                <a:ea typeface="Open Sans" panose="020B0606030504020204" pitchFamily="34" charset="0"/>
                <a:cs typeface="Open Sans" panose="020B0606030504020204" pitchFamily="34" charset="0"/>
              </a:rPr>
              <a:t>Summary of Guidehouse Study. Available. </a:t>
            </a:r>
            <a:r>
              <a:rPr kumimoji="0" lang="en-US" altLang="en-US" sz="2400" b="0" i="0" u="none" strike="noStrike" cap="none" normalizeH="0" baseline="0" dirty="0">
                <a:ln>
                  <a:noFill/>
                </a:ln>
                <a:solidFill>
                  <a:srgbClr val="0000FF"/>
                </a:solidFill>
                <a:effectLst/>
                <a:latin typeface="DM Sans Bold"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https://assets.website-files.com/5cd9df65ab1379f2c10d883a/6040fbfdee757806062812d1_GuidehouseRecommendationSummary.pdf </a:t>
            </a:r>
            <a:endParaRPr kumimoji="0" lang="en-US" altLang="en-US" sz="2400" b="0" i="0" u="none" strike="noStrike" cap="none" normalizeH="0" baseline="0" dirty="0">
              <a:ln>
                <a:noFill/>
              </a:ln>
              <a:solidFill>
                <a:schemeClr val="tx1"/>
              </a:solidFill>
              <a:effectLst/>
              <a:latin typeface="DM Sans Bold"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latin typeface="DM Sans Bold" charset="0"/>
                <a:ea typeface="Open Sans" panose="020B0606030504020204" pitchFamily="34" charset="0"/>
                <a:cs typeface="Open Sans" panose="020B0606030504020204" pitchFamily="34" charset="0"/>
              </a:rPr>
              <a:t> </a:t>
            </a:r>
            <a:r>
              <a:rPr lang="en-US" sz="2400" b="0" i="0" dirty="0">
                <a:solidFill>
                  <a:srgbClr val="FFFFFF"/>
                </a:solidFill>
                <a:effectLst/>
                <a:latin typeface="DM Sans Bold" charset="0"/>
                <a:ea typeface="Open Sans" panose="020B0606030504020204" pitchFamily="34" charset="0"/>
                <a:cs typeface="Open Sans" panose="020B0606030504020204" pitchFamily="34" charset="0"/>
              </a:rPr>
              <a:t>enter Findings Lett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strike="noStrike" cap="none" normalizeH="0" baseline="0" dirty="0">
                <a:ln>
                  <a:noFill/>
                </a:ln>
                <a:effectLst/>
                <a:latin typeface="DM Sans Bold" charset="0"/>
                <a:ea typeface="Open Sans" panose="020B0606030504020204" pitchFamily="34" charset="0"/>
                <a:cs typeface="Open Sans" panose="020B0606030504020204" pitchFamily="34" charset="0"/>
              </a:rPr>
              <a:t>Full Guidehouse Study. Available. </a:t>
            </a:r>
            <a:r>
              <a:rPr lang="en-US" sz="2400" b="0" i="0" dirty="0">
                <a:effectLst/>
                <a:latin typeface="DM Sans Bold" charset="0"/>
                <a:ea typeface="Open Sans" panose="020B0606030504020204" pitchFamily="34" charset="0"/>
                <a:cs typeface="Open Sans" panose="020B0606030504020204" pitchFamily="34" charset="0"/>
                <a:hlinkClick r:id="rId5"/>
              </a:rPr>
              <a:t>https://3m4psa58y9z2v1hqruw7ram5-wpengine.netdna-ssl.com/wp-content/uploads/2020/12/Final-Guidehouse-Rates-Report-12.08.2020.pdfer, November </a:t>
            </a:r>
            <a:r>
              <a:rPr lang="en-US" sz="2400" b="0" i="0" dirty="0">
                <a:solidFill>
                  <a:srgbClr val="FFFFFF"/>
                </a:solidFill>
                <a:effectLst/>
                <a:latin typeface="DM Sans Bold" charset="0"/>
                <a:ea typeface="Open Sans" panose="020B0606030504020204" pitchFamily="34" charset="0"/>
                <a:cs typeface="Open Sans" panose="020B0606030504020204" pitchFamily="34" charset="0"/>
                <a:hlinkClick r:id="rId5"/>
              </a:rPr>
              <a:t>9</a:t>
            </a:r>
            <a:r>
              <a:rPr lang="en-US" sz="2400" b="0" i="0" dirty="0">
                <a:solidFill>
                  <a:srgbClr val="FFFFFF"/>
                </a:solidFill>
                <a:effectLst/>
                <a:latin typeface="DM Sans Bold" charset="0"/>
                <a:ea typeface="Open Sans" panose="020B0606030504020204" pitchFamily="34" charset="0"/>
                <a:cs typeface="Open Sans" panose="020B0606030504020204" pitchFamily="34" charset="0"/>
              </a:rPr>
              <a:t>, 2009</a:t>
            </a:r>
            <a:endParaRPr kumimoji="0" lang="en-US" altLang="en-US" sz="2400" b="0" i="0" u="none" strike="noStrike" cap="none" normalizeH="0" baseline="0" dirty="0">
              <a:ln>
                <a:noFill/>
              </a:ln>
              <a:solidFill>
                <a:schemeClr val="tx1"/>
              </a:solidFill>
              <a:effectLst/>
              <a:latin typeface="DM Sans Bold" charset="0"/>
              <a:ea typeface="Open Sans" panose="020B0606030504020204" pitchFamily="34" charset="0"/>
              <a:cs typeface="Open Sans" panose="020B0606030504020204" pitchFamily="34" charset="0"/>
            </a:endParaRPr>
          </a:p>
        </p:txBody>
      </p:sp>
      <p:pic>
        <p:nvPicPr>
          <p:cNvPr id="3" name="Picture 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5886268" y="7974317"/>
            <a:ext cx="1922074" cy="1924654"/>
          </a:xfrm>
          <a:prstGeom prst="rect">
            <a:avLst/>
          </a:prstGeom>
        </p:spPr>
      </p:pic>
      <p:sp>
        <p:nvSpPr>
          <p:cNvPr id="8" name="TextBox 7">
            <a:extLst>
              <a:ext uri="{FF2B5EF4-FFF2-40B4-BE49-F238E27FC236}">
                <a16:creationId xmlns:a16="http://schemas.microsoft.com/office/drawing/2014/main" id="{43B738FD-ADD3-421E-AAE4-4F381E02CAD7}"/>
              </a:ext>
            </a:extLst>
          </p:cNvPr>
          <p:cNvSpPr txBox="1"/>
          <p:nvPr/>
        </p:nvSpPr>
        <p:spPr>
          <a:xfrm>
            <a:off x="468772" y="9622103"/>
            <a:ext cx="9144000" cy="369332"/>
          </a:xfrm>
          <a:prstGeom prst="rect">
            <a:avLst/>
          </a:prstGeom>
          <a:noFill/>
        </p:spPr>
        <p:txBody>
          <a:bodyPr wrap="square">
            <a:spAutoFit/>
          </a:bodyPr>
          <a:lstStyle/>
          <a:p>
            <a:r>
              <a:rPr lang="en-US" sz="1800" dirty="0">
                <a:solidFill>
                  <a:srgbClr val="365F94"/>
                </a:solidFill>
                <a:latin typeface="DM Sans Bold"/>
              </a:rPr>
              <a:t>32</a:t>
            </a:r>
            <a:endParaRPr lang="en-US" dirty="0">
              <a:solidFill>
                <a:srgbClr val="365F94"/>
              </a:solidFill>
            </a:endParaRPr>
          </a:p>
        </p:txBody>
      </p:sp>
    </p:spTree>
    <p:extLst>
      <p:ext uri="{BB962C8B-B14F-4D97-AF65-F5344CB8AC3E}">
        <p14:creationId xmlns:p14="http://schemas.microsoft.com/office/powerpoint/2010/main" val="543434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DFE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886268" y="7974317"/>
            <a:ext cx="1922074" cy="1924654"/>
          </a:xfrm>
          <a:prstGeom prst="rect">
            <a:avLst/>
          </a:prstGeom>
        </p:spPr>
      </p:pic>
      <p:sp>
        <p:nvSpPr>
          <p:cNvPr id="4" name="TextBox 4"/>
          <p:cNvSpPr txBox="1"/>
          <p:nvPr/>
        </p:nvSpPr>
        <p:spPr>
          <a:xfrm>
            <a:off x="604004" y="736980"/>
            <a:ext cx="14437011" cy="971550"/>
          </a:xfrm>
          <a:prstGeom prst="rect">
            <a:avLst/>
          </a:prstGeom>
        </p:spPr>
        <p:txBody>
          <a:bodyPr lIns="0" tIns="0" rIns="0" bIns="0" rtlCol="0" anchor="t">
            <a:spAutoFit/>
          </a:bodyPr>
          <a:lstStyle/>
          <a:p>
            <a:pPr>
              <a:lnSpc>
                <a:spcPts val="7679"/>
              </a:lnSpc>
            </a:pPr>
            <a:r>
              <a:rPr lang="en-US" sz="6399" dirty="0">
                <a:solidFill>
                  <a:srgbClr val="365F94"/>
                </a:solidFill>
                <a:latin typeface="DM Sans Bold"/>
              </a:rPr>
              <a:t>Resources – Statistical Data</a:t>
            </a:r>
          </a:p>
        </p:txBody>
      </p:sp>
      <p:sp>
        <p:nvSpPr>
          <p:cNvPr id="5" name="TextBox 4">
            <a:extLst>
              <a:ext uri="{FF2B5EF4-FFF2-40B4-BE49-F238E27FC236}">
                <a16:creationId xmlns:a16="http://schemas.microsoft.com/office/drawing/2014/main" id="{C8641224-A94E-48A6-BACA-C3359374393F}"/>
              </a:ext>
            </a:extLst>
          </p:cNvPr>
          <p:cNvSpPr txBox="1"/>
          <p:nvPr/>
        </p:nvSpPr>
        <p:spPr>
          <a:xfrm>
            <a:off x="990600" y="2324100"/>
            <a:ext cx="3584946" cy="461665"/>
          </a:xfrm>
          <a:prstGeom prst="rect">
            <a:avLst/>
          </a:prstGeom>
          <a:noFill/>
        </p:spPr>
        <p:txBody>
          <a:bodyPr wrap="square" rtlCol="0">
            <a:spAutoFit/>
          </a:bodyPr>
          <a:lstStyle/>
          <a:p>
            <a:endParaRPr lang="en-US" sz="2400" dirty="0">
              <a:latin typeface="+mj-lt"/>
            </a:endParaRPr>
          </a:p>
        </p:txBody>
      </p:sp>
      <p:sp>
        <p:nvSpPr>
          <p:cNvPr id="9" name="Rectangle 3">
            <a:extLst>
              <a:ext uri="{FF2B5EF4-FFF2-40B4-BE49-F238E27FC236}">
                <a16:creationId xmlns:a16="http://schemas.microsoft.com/office/drawing/2014/main" id="{C2E10820-C251-4B0E-80ED-7F1548B3C13B}"/>
              </a:ext>
            </a:extLst>
          </p:cNvPr>
          <p:cNvSpPr>
            <a:spLocks noChangeArrowheads="1"/>
          </p:cNvSpPr>
          <p:nvPr/>
        </p:nvSpPr>
        <p:spPr bwMode="auto">
          <a:xfrm>
            <a:off x="1447800" y="2362200"/>
            <a:ext cx="14020799" cy="627864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DM Sans Bold" charset="0"/>
                <a:ea typeface="Open Sans" panose="020B0606030504020204" pitchFamily="34" charset="0"/>
                <a:cs typeface="Open Sans" panose="020B0606030504020204" pitchFamily="34" charset="0"/>
              </a:rPr>
              <a:t>Tanis, E.S., Lulinski, A. &amp; Wu, J., Braddock, D. &amp; Hemp, R. (2021). The State of the States in Intellectual and Developmental Disabilities, Department of Psychiatry, University of Colorado. </a:t>
            </a:r>
            <a:r>
              <a:rPr kumimoji="0" lang="en-US" altLang="en-US" sz="2400" b="0" i="0" u="none" strike="noStrike" cap="none" normalizeH="0" baseline="0" dirty="0">
                <a:ln>
                  <a:noFill/>
                </a:ln>
                <a:solidFill>
                  <a:schemeClr val="tx1"/>
                </a:solidFill>
                <a:effectLst/>
                <a:latin typeface="DM Sans Bold" charset="0"/>
                <a:ea typeface="Open Sans" panose="020B0606030504020204" pitchFamily="34" charset="0"/>
                <a:cs typeface="Open Sans" panose="020B0606030504020204" pitchFamily="34" charset="0"/>
                <a:hlinkClick r:id="rId4"/>
              </a:rPr>
              <a:t>www.stateofthestates.org</a:t>
            </a:r>
            <a:r>
              <a:rPr kumimoji="0" lang="en-US" altLang="en-US" sz="2400" b="0" i="0" u="none" strike="noStrike" cap="none" normalizeH="0" baseline="0" dirty="0">
                <a:ln>
                  <a:noFill/>
                </a:ln>
                <a:solidFill>
                  <a:schemeClr val="tx1"/>
                </a:solidFill>
                <a:effectLst/>
                <a:latin typeface="DM Sans Bold" charset="0"/>
                <a:ea typeface="Open Sans" panose="020B0606030504020204" pitchFamily="34" charset="0"/>
                <a:cs typeface="Open Sans" panose="020B0606030504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30000" dirty="0">
                <a:ln>
                  <a:noFill/>
                </a:ln>
                <a:solidFill>
                  <a:schemeClr val="tx1"/>
                </a:solidFill>
                <a:effectLst/>
                <a:latin typeface="DM Sans Bold" charset="0"/>
                <a:ea typeface="Open Sans" panose="020B0606030504020204" pitchFamily="34" charset="0"/>
                <a:cs typeface="Open Sans" panose="020B0606030504020204" pitchFamily="34" charset="0"/>
              </a:rPr>
              <a:t>[1]</a:t>
            </a:r>
            <a:r>
              <a:rPr kumimoji="0" lang="en-US" altLang="en-US" sz="2400" b="0" i="0" u="none" strike="noStrike" cap="none" normalizeH="0" baseline="0" dirty="0">
                <a:ln>
                  <a:noFill/>
                </a:ln>
                <a:solidFill>
                  <a:schemeClr val="tx1"/>
                </a:solidFill>
                <a:effectLst/>
                <a:latin typeface="DM Sans Bold" charset="0"/>
                <a:ea typeface="Open Sans" panose="020B0606030504020204" pitchFamily="34" charset="0"/>
                <a:cs typeface="Open Sans" panose="020B0606030504020204" pitchFamily="34" charset="0"/>
              </a:rPr>
              <a:t> Department of Human Services. (2022). Overall PUNS snapshot as of 02/28/22. Available: </a:t>
            </a:r>
            <a:r>
              <a:rPr kumimoji="0" lang="en-US" altLang="en-US" sz="2400" b="0" i="0" u="none" strike="noStrike" cap="none" normalizeH="0" baseline="0" dirty="0">
                <a:ln>
                  <a:noFill/>
                </a:ln>
                <a:solidFill>
                  <a:schemeClr val="tx1"/>
                </a:solidFill>
                <a:effectLst/>
                <a:latin typeface="DM Sans Bold" charset="0"/>
                <a:ea typeface="Open Sans" panose="020B0606030504020204" pitchFamily="34" charset="0"/>
                <a:cs typeface="Open Sans" panose="020B0606030504020204" pitchFamily="34" charset="0"/>
                <a:hlinkClick r:id="rId5"/>
              </a:rPr>
              <a:t>https://www.dhs.state.il.us/page.aspx?item=141313</a:t>
            </a:r>
            <a:r>
              <a:rPr kumimoji="0" lang="en-US" altLang="en-US" sz="2400" b="0" i="0" u="none" strike="noStrike" cap="none" normalizeH="0" baseline="0" dirty="0">
                <a:ln>
                  <a:noFill/>
                </a:ln>
                <a:solidFill>
                  <a:schemeClr val="tx1"/>
                </a:solidFill>
                <a:effectLst/>
                <a:latin typeface="DM Sans Bold" charset="0"/>
                <a:ea typeface="Open Sans" panose="020B0606030504020204" pitchFamily="34" charset="0"/>
                <a:cs typeface="Open Sans" panose="020B0606030504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DM Sans Bold"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1F4E79"/>
                </a:solidFill>
                <a:effectLst/>
                <a:latin typeface="DM Sans Bold" charset="0"/>
                <a:ea typeface="Open Sans" panose="020B0606030504020204" pitchFamily="34" charset="0"/>
                <a:cs typeface="Open Sans" panose="020B0606030504020204" pitchFamily="34" charset="0"/>
              </a:rPr>
              <a:t>Minneapolis: University of Minnesota, RISP, Research and Training Center on Community Living, Institute on Community Integration. Retrieved from: </a:t>
            </a:r>
            <a:r>
              <a:rPr kumimoji="0" lang="en-US" altLang="en-US" sz="2400" b="0" i="0" u="none" strike="noStrike" cap="none" normalizeH="0" baseline="0" dirty="0">
                <a:ln>
                  <a:noFill/>
                </a:ln>
                <a:solidFill>
                  <a:schemeClr val="tx1"/>
                </a:solidFill>
                <a:effectLst/>
                <a:latin typeface="DM Sans Bold" charset="0"/>
                <a:ea typeface="Open Sans" panose="020B0606030504020204" pitchFamily="34" charset="0"/>
                <a:cs typeface="Open Sans" panose="020B0606030504020204" pitchFamily="34" charset="0"/>
                <a:hlinkClick r:id="rId6"/>
              </a:rPr>
              <a:t>https://risp.umn.edu</a:t>
            </a:r>
            <a:r>
              <a:rPr kumimoji="0" lang="en-US" altLang="en-US" sz="2400" b="0" i="0" u="none" strike="noStrike" cap="none" normalizeH="0" baseline="0" dirty="0">
                <a:ln>
                  <a:noFill/>
                </a:ln>
                <a:solidFill>
                  <a:srgbClr val="1F4E79"/>
                </a:solidFill>
                <a:effectLst/>
                <a:latin typeface="DM Sans Bold" charset="0"/>
                <a:ea typeface="Open Sans" panose="020B0606030504020204" pitchFamily="34" charset="0"/>
                <a:cs typeface="Open Sans" panose="020B0606030504020204" pitchFamily="34" charset="0"/>
              </a:rPr>
              <a:t>.</a:t>
            </a:r>
            <a:endParaRPr kumimoji="0" lang="en-US" altLang="en-US" sz="2400" b="0" i="0" u="none" strike="noStrike" cap="none" normalizeH="0" baseline="0" dirty="0">
              <a:ln>
                <a:noFill/>
              </a:ln>
              <a:solidFill>
                <a:schemeClr val="tx1"/>
              </a:solidFill>
              <a:effectLst/>
              <a:latin typeface="DM Sans Bold"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1F4E79"/>
                </a:solidFill>
                <a:effectLst/>
                <a:latin typeface="DM Sans Bold" charset="0"/>
                <a:ea typeface="Open Sans" panose="020B0606030504020204" pitchFamily="34" charset="0"/>
                <a:cs typeface="Open Sans" panose="020B0606030504020204" pitchFamily="34" charset="0"/>
              </a:rPr>
              <a:t>Here is the webpage with infographic: </a:t>
            </a:r>
            <a:r>
              <a:rPr kumimoji="0" lang="en-US" altLang="en-US" sz="2400" b="0" i="0" u="none" strike="noStrike" cap="none" normalizeH="0" baseline="0" dirty="0">
                <a:ln>
                  <a:noFill/>
                </a:ln>
                <a:solidFill>
                  <a:schemeClr val="tx1"/>
                </a:solidFill>
                <a:effectLst/>
                <a:latin typeface="DM Sans Bold" charset="0"/>
                <a:ea typeface="Open Sans" panose="020B0606030504020204" pitchFamily="34" charset="0"/>
                <a:cs typeface="Open Sans" panose="020B0606030504020204" pitchFamily="34" charset="0"/>
                <a:hlinkClick r:id="rId7"/>
              </a:rPr>
              <a:t>FY 2018 RISP Infographics | How many people with IDD live in large state-run IDD facilities? | Institute on Community Integration Publications (umn.edu)</a:t>
            </a:r>
            <a:endParaRPr kumimoji="0" lang="en-US" altLang="en-US" sz="2400" b="0" i="0" u="none" strike="noStrike" cap="none" normalizeH="0" baseline="0" dirty="0">
              <a:ln>
                <a:noFill/>
              </a:ln>
              <a:solidFill>
                <a:schemeClr val="tx1"/>
              </a:solidFill>
              <a:effectLst/>
              <a:latin typeface="DM Sans Bold"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DM Sans Bold"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DM Sans Bold" charset="0"/>
                <a:ea typeface="Open Sans" panose="020B0606030504020204" pitchFamily="34" charset="0"/>
                <a:cs typeface="Open Sans" panose="020B0606030504020204" pitchFamily="34" charset="0"/>
              </a:rPr>
              <a:t>Vasudevan, V., Lulinski, A., Heller, T., Owen, R., </a:t>
            </a:r>
            <a:r>
              <a:rPr kumimoji="0" lang="en-US" altLang="en-US" sz="2400" b="0" i="0" u="none" strike="noStrike" cap="none" normalizeH="0" baseline="0" dirty="0" err="1">
                <a:ln>
                  <a:noFill/>
                </a:ln>
                <a:solidFill>
                  <a:schemeClr val="tx1"/>
                </a:solidFill>
                <a:effectLst/>
                <a:latin typeface="DM Sans Bold" charset="0"/>
                <a:ea typeface="Open Sans" panose="020B0606030504020204" pitchFamily="34" charset="0"/>
                <a:cs typeface="Open Sans" panose="020B0606030504020204" pitchFamily="34" charset="0"/>
              </a:rPr>
              <a:t>Rizzolo</a:t>
            </a:r>
            <a:r>
              <a:rPr kumimoji="0" lang="en-US" altLang="en-US" sz="2400" b="0" i="0" u="none" strike="noStrike" cap="none" normalizeH="0" baseline="0" dirty="0">
                <a:ln>
                  <a:noFill/>
                </a:ln>
                <a:solidFill>
                  <a:schemeClr val="tx1"/>
                </a:solidFill>
                <a:effectLst/>
                <a:latin typeface="DM Sans Bold" charset="0"/>
                <a:ea typeface="Open Sans" panose="020B0606030504020204" pitchFamily="34" charset="0"/>
                <a:cs typeface="Open Sans" panose="020B0606030504020204" pitchFamily="34" charset="0"/>
              </a:rPr>
              <a:t>, M.C., </a:t>
            </a:r>
            <a:r>
              <a:rPr kumimoji="0" lang="en-US" altLang="en-US" sz="2400" b="0" i="0" u="none" strike="noStrike" cap="none" normalizeH="0" baseline="0" dirty="0" err="1">
                <a:ln>
                  <a:noFill/>
                </a:ln>
                <a:solidFill>
                  <a:schemeClr val="tx1"/>
                </a:solidFill>
                <a:effectLst/>
                <a:latin typeface="DM Sans Bold" charset="0"/>
                <a:ea typeface="Open Sans" panose="020B0606030504020204" pitchFamily="34" charset="0"/>
                <a:cs typeface="Open Sans" panose="020B0606030504020204" pitchFamily="34" charset="0"/>
              </a:rPr>
              <a:t>Spassiani</a:t>
            </a:r>
            <a:r>
              <a:rPr kumimoji="0" lang="en-US" altLang="en-US" sz="2400" b="0" i="0" u="none" strike="noStrike" cap="none" normalizeH="0" baseline="0" dirty="0">
                <a:ln>
                  <a:noFill/>
                </a:ln>
                <a:solidFill>
                  <a:schemeClr val="tx1"/>
                </a:solidFill>
                <a:effectLst/>
                <a:latin typeface="DM Sans Bold" charset="0"/>
                <a:ea typeface="Open Sans" panose="020B0606030504020204" pitchFamily="34" charset="0"/>
                <a:cs typeface="Open Sans" panose="020B0606030504020204" pitchFamily="34" charset="0"/>
              </a:rPr>
              <a:t>, N., Schmidt, A.J., &amp; Friedman, C. (2015). An Evaluation of the Jacksonville Developmental Center Closure. Chicago: Institute on Disability and Human Development, University of Illinois at Chicago. Retrieved: </a:t>
            </a:r>
            <a:r>
              <a:rPr kumimoji="0" lang="en-US" altLang="en-US" sz="2400" b="0" i="0" u="none" strike="noStrike" cap="none" normalizeH="0" baseline="0" dirty="0">
                <a:ln>
                  <a:noFill/>
                </a:ln>
                <a:solidFill>
                  <a:schemeClr val="tx1"/>
                </a:solidFill>
                <a:effectLst/>
                <a:latin typeface="DM Sans Bold" charset="0"/>
                <a:ea typeface="Open Sans" panose="020B0606030504020204" pitchFamily="34" charset="0"/>
                <a:cs typeface="Open Sans" panose="020B0606030504020204" pitchFamily="34" charset="0"/>
                <a:hlinkClick r:id="rId8"/>
              </a:rPr>
              <a:t>https://eppu.ahslabs.uic.edu/wp-content/uploads/sites/26/2017/04/jacksonville-closure_report.pdf</a:t>
            </a:r>
            <a:r>
              <a:rPr kumimoji="0" lang="en-US" altLang="en-US" sz="2400" b="0" i="0" u="none" strike="noStrike" cap="none" normalizeH="0" baseline="0" dirty="0">
                <a:ln>
                  <a:noFill/>
                </a:ln>
                <a:solidFill>
                  <a:schemeClr val="tx1"/>
                </a:solidFill>
                <a:effectLst/>
                <a:latin typeface="DM Sans Bold" charset="0"/>
                <a:ea typeface="Open Sans" panose="020B0606030504020204" pitchFamily="34" charset="0"/>
                <a:cs typeface="Open Sans" panose="020B0606030504020204" pitchFamily="34" charset="0"/>
              </a:rPr>
              <a:t>. </a:t>
            </a:r>
          </a:p>
        </p:txBody>
      </p:sp>
      <p:sp>
        <p:nvSpPr>
          <p:cNvPr id="7" name="TextBox 6">
            <a:extLst>
              <a:ext uri="{FF2B5EF4-FFF2-40B4-BE49-F238E27FC236}">
                <a16:creationId xmlns:a16="http://schemas.microsoft.com/office/drawing/2014/main" id="{AF1759AB-3D35-4F5E-886B-42DCDF2519E7}"/>
              </a:ext>
            </a:extLst>
          </p:cNvPr>
          <p:cNvSpPr txBox="1"/>
          <p:nvPr/>
        </p:nvSpPr>
        <p:spPr>
          <a:xfrm>
            <a:off x="479658" y="9544577"/>
            <a:ext cx="9144000" cy="369332"/>
          </a:xfrm>
          <a:prstGeom prst="rect">
            <a:avLst/>
          </a:prstGeom>
          <a:noFill/>
        </p:spPr>
        <p:txBody>
          <a:bodyPr wrap="square">
            <a:spAutoFit/>
          </a:bodyPr>
          <a:lstStyle/>
          <a:p>
            <a:r>
              <a:rPr lang="en-US" dirty="0">
                <a:solidFill>
                  <a:srgbClr val="365F94"/>
                </a:solidFill>
                <a:latin typeface="DM Sans Bold"/>
              </a:rPr>
              <a:t>33</a:t>
            </a:r>
            <a:endParaRPr lang="en-US" dirty="0">
              <a:solidFill>
                <a:srgbClr val="365F94"/>
              </a:solidFill>
            </a:endParaRPr>
          </a:p>
        </p:txBody>
      </p:sp>
    </p:spTree>
    <p:extLst>
      <p:ext uri="{BB962C8B-B14F-4D97-AF65-F5344CB8AC3E}">
        <p14:creationId xmlns:p14="http://schemas.microsoft.com/office/powerpoint/2010/main" val="601005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DFE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886268" y="7974317"/>
            <a:ext cx="1922074" cy="1924654"/>
          </a:xfrm>
          <a:prstGeom prst="rect">
            <a:avLst/>
          </a:prstGeom>
        </p:spPr>
      </p:pic>
      <p:sp>
        <p:nvSpPr>
          <p:cNvPr id="4" name="TextBox 4"/>
          <p:cNvSpPr txBox="1"/>
          <p:nvPr/>
        </p:nvSpPr>
        <p:spPr>
          <a:xfrm>
            <a:off x="604004" y="736980"/>
            <a:ext cx="14437011" cy="971550"/>
          </a:xfrm>
          <a:prstGeom prst="rect">
            <a:avLst/>
          </a:prstGeom>
        </p:spPr>
        <p:txBody>
          <a:bodyPr lIns="0" tIns="0" rIns="0" bIns="0" rtlCol="0" anchor="t">
            <a:spAutoFit/>
          </a:bodyPr>
          <a:lstStyle/>
          <a:p>
            <a:pPr>
              <a:lnSpc>
                <a:spcPts val="7679"/>
              </a:lnSpc>
            </a:pPr>
            <a:r>
              <a:rPr lang="en-US" sz="6399" dirty="0">
                <a:solidFill>
                  <a:srgbClr val="365F94"/>
                </a:solidFill>
                <a:latin typeface="DM Sans Bold"/>
              </a:rPr>
              <a:t>Resources - Press</a:t>
            </a:r>
          </a:p>
        </p:txBody>
      </p:sp>
      <p:sp>
        <p:nvSpPr>
          <p:cNvPr id="5" name="TextBox 4">
            <a:extLst>
              <a:ext uri="{FF2B5EF4-FFF2-40B4-BE49-F238E27FC236}">
                <a16:creationId xmlns:a16="http://schemas.microsoft.com/office/drawing/2014/main" id="{C8641224-A94E-48A6-BACA-C3359374393F}"/>
              </a:ext>
            </a:extLst>
          </p:cNvPr>
          <p:cNvSpPr txBox="1"/>
          <p:nvPr/>
        </p:nvSpPr>
        <p:spPr>
          <a:xfrm>
            <a:off x="990600" y="2324100"/>
            <a:ext cx="3584946" cy="461665"/>
          </a:xfrm>
          <a:prstGeom prst="rect">
            <a:avLst/>
          </a:prstGeom>
          <a:noFill/>
        </p:spPr>
        <p:txBody>
          <a:bodyPr wrap="square" rtlCol="0">
            <a:spAutoFit/>
          </a:bodyPr>
          <a:lstStyle/>
          <a:p>
            <a:endParaRPr lang="en-US" sz="2400" dirty="0">
              <a:latin typeface="+mj-lt"/>
            </a:endParaRPr>
          </a:p>
        </p:txBody>
      </p:sp>
      <p:sp>
        <p:nvSpPr>
          <p:cNvPr id="7" name="Rectangle 2">
            <a:extLst>
              <a:ext uri="{FF2B5EF4-FFF2-40B4-BE49-F238E27FC236}">
                <a16:creationId xmlns:a16="http://schemas.microsoft.com/office/drawing/2014/main" id="{1C0160D7-262D-42ED-9F83-8C211E97C3A4}"/>
              </a:ext>
            </a:extLst>
          </p:cNvPr>
          <p:cNvSpPr>
            <a:spLocks noChangeArrowheads="1"/>
          </p:cNvSpPr>
          <p:nvPr/>
        </p:nvSpPr>
        <p:spPr bwMode="auto">
          <a:xfrm>
            <a:off x="1676400" y="2554932"/>
            <a:ext cx="13563293" cy="678705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dirty="0">
                <a:ln>
                  <a:noFill/>
                </a:ln>
                <a:solidFill>
                  <a:srgbClr val="000000"/>
                </a:solidFill>
                <a:effectLst/>
                <a:latin typeface="DM Sans Bold" charset="0"/>
                <a:ea typeface="Open Sans" panose="020B0606030504020204" pitchFamily="34" charset="0"/>
                <a:cs typeface="Open Sans" panose="020B0606030504020204" pitchFamily="34" charset="0"/>
              </a:rPr>
              <a:t>McManus, E. (2022, March 17, No. 223). Legislative Session Ending - Choate Abuse Scandal - Objections to ICFDD Vax Rule. </a:t>
            </a:r>
            <a:r>
              <a:rPr kumimoji="0" lang="en-US" altLang="en-US" sz="2400" i="1" u="none" strike="noStrike" cap="none" normalizeH="0" baseline="0" dirty="0">
                <a:ln>
                  <a:noFill/>
                </a:ln>
                <a:solidFill>
                  <a:srgbClr val="000000"/>
                </a:solidFill>
                <a:effectLst/>
                <a:latin typeface="DM Sans Bold" charset="0"/>
                <a:ea typeface="Open Sans" panose="020B0606030504020204" pitchFamily="34" charset="0"/>
                <a:cs typeface="Open Sans" panose="020B0606030504020204" pitchFamily="34" charset="0"/>
              </a:rPr>
              <a:t>McManus Consulting;</a:t>
            </a:r>
            <a:r>
              <a:rPr kumimoji="0" lang="en-US" altLang="en-US" sz="2400" i="0" u="none" strike="noStrike" cap="none" normalizeH="0" baseline="0" dirty="0">
                <a:ln>
                  <a:noFill/>
                </a:ln>
                <a:solidFill>
                  <a:srgbClr val="000000"/>
                </a:solidFill>
                <a:effectLst/>
                <a:latin typeface="DM Sans Bold" charset="0"/>
                <a:ea typeface="Open Sans" panose="020B0606030504020204" pitchFamily="34" charset="0"/>
                <a:cs typeface="Open Sans" panose="020B0606030504020204" pitchFamily="34" charset="0"/>
              </a:rPr>
              <a:t> </a:t>
            </a:r>
            <a:r>
              <a:rPr kumimoji="0" lang="en-US" altLang="en-US" sz="2400" i="1" u="none" strike="noStrike" cap="none" normalizeH="0" baseline="0" dirty="0">
                <a:ln>
                  <a:noFill/>
                </a:ln>
                <a:solidFill>
                  <a:srgbClr val="000000"/>
                </a:solidFill>
                <a:effectLst/>
                <a:latin typeface="DM Sans Bold" charset="0"/>
                <a:ea typeface="Open Sans" panose="020B0606030504020204" pitchFamily="34" charset="0"/>
                <a:cs typeface="Open Sans" panose="020B0606030504020204" pitchFamily="34" charset="0"/>
              </a:rPr>
              <a:t>Ed's Newsletter. </a:t>
            </a:r>
            <a:r>
              <a:rPr kumimoji="0" lang="en-US" altLang="en-US" sz="2400" i="0" u="none" strike="noStrike" cap="none" normalizeH="0" baseline="0" dirty="0">
                <a:ln>
                  <a:noFill/>
                </a:ln>
                <a:solidFill>
                  <a:srgbClr val="000000"/>
                </a:solidFill>
                <a:effectLst/>
                <a:latin typeface="DM Sans Bold" charset="0"/>
                <a:ea typeface="Open Sans" panose="020B0606030504020204" pitchFamily="34" charset="0"/>
                <a:cs typeface="Open Sans" panose="020B0606030504020204" pitchFamily="34" charset="0"/>
              </a:rPr>
              <a:t>Retrieved from:</a:t>
            </a:r>
            <a:endParaRPr kumimoji="0" lang="en-US" altLang="en-US" sz="2400" i="0" u="none" strike="noStrike" cap="none" normalizeH="0" baseline="0" dirty="0">
              <a:ln>
                <a:noFill/>
              </a:ln>
              <a:solidFill>
                <a:srgbClr val="2F5496"/>
              </a:solidFill>
              <a:effectLst/>
              <a:latin typeface="DM Sans Bold"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dirty="0">
                <a:ln>
                  <a:noFill/>
                </a:ln>
                <a:solidFill>
                  <a:schemeClr val="tx1"/>
                </a:solidFill>
                <a:effectLst/>
                <a:latin typeface="DM Sans Bold" charset="0"/>
                <a:ea typeface="Open Sans" panose="020B0606030504020204" pitchFamily="34" charset="0"/>
                <a:cs typeface="Open Sans" panose="020B0606030504020204" pitchFamily="34" charset="0"/>
              </a:rPr>
              <a:t> </a:t>
            </a:r>
            <a:r>
              <a:rPr kumimoji="0" lang="en-US" altLang="en-US" sz="2400" i="0" u="none" strike="noStrike" cap="none" normalizeH="0" baseline="0" dirty="0">
                <a:ln>
                  <a:noFill/>
                </a:ln>
                <a:solidFill>
                  <a:schemeClr val="tx1"/>
                </a:solidFill>
                <a:effectLst/>
                <a:latin typeface="DM Sans Bold" charset="0"/>
                <a:ea typeface="Open Sans" panose="020B0606030504020204" pitchFamily="34" charset="0"/>
                <a:cs typeface="Open Sans" panose="020B0606030504020204" pitchFamily="34" charset="0"/>
                <a:hlinkClick r:id="rId4"/>
              </a:rPr>
              <a:t>https://www.linkedin.com/pulse/eds-newsletter-legislative-session-ending-choate-abuse-ed-mcmanus/?trackingId=EFkWB4uquN0wx1Ux6bwSgQ%3D%3D</a:t>
            </a:r>
            <a:endParaRPr kumimoji="0" lang="en-US" altLang="en-US" sz="2400" i="0" u="none" strike="noStrike" cap="none" normalizeH="0" baseline="0" dirty="0">
              <a:ln>
                <a:noFill/>
              </a:ln>
              <a:solidFill>
                <a:schemeClr val="tx1"/>
              </a:solidFill>
              <a:effectLst/>
              <a:latin typeface="DM Sans Bold"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i="0" u="none" strike="noStrike" cap="none" normalizeH="0" baseline="0" dirty="0">
              <a:ln>
                <a:noFill/>
              </a:ln>
              <a:solidFill>
                <a:schemeClr val="tx1"/>
              </a:solidFill>
              <a:effectLst/>
              <a:latin typeface="DM Sans Bold" charset="0"/>
              <a:ea typeface="Open Sans" panose="020B0606030504020204" pitchFamily="34" charset="0"/>
              <a:cs typeface="Open Sans" panose="020B0606030504020204" pitchFamily="34" charset="0"/>
            </a:endParaRPr>
          </a:p>
          <a:p>
            <a:pPr marL="0" marR="0">
              <a:spcBef>
                <a:spcPts val="0"/>
              </a:spcBef>
              <a:spcAft>
                <a:spcPts val="0"/>
              </a:spcAft>
            </a:pPr>
            <a:r>
              <a:rPr lang="en-US" sz="2400" dirty="0">
                <a:effectLst/>
                <a:latin typeface="DM Sans Bold" charset="0"/>
                <a:ea typeface="Calibri" panose="020F0502020204030204" pitchFamily="34" charset="0"/>
                <a:cs typeface="Times New Roman" panose="02020603050405020304" pitchFamily="18" charset="0"/>
              </a:rPr>
              <a:t>McManus, E. (2022, March 31). </a:t>
            </a:r>
            <a:r>
              <a:rPr lang="en-US" sz="2400" dirty="0">
                <a:solidFill>
                  <a:srgbClr val="000000"/>
                </a:solidFill>
                <a:effectLst/>
                <a:latin typeface="DM Sans Bold" charset="0"/>
                <a:ea typeface="Calibri" panose="020F0502020204030204" pitchFamily="34" charset="0"/>
                <a:cs typeface="Times New Roman" panose="02020603050405020304" pitchFamily="18" charset="0"/>
              </a:rPr>
              <a:t>Choate Developmental Center abuse scandal timeline</a:t>
            </a:r>
            <a:r>
              <a:rPr lang="en-US" sz="2400" i="1" dirty="0">
                <a:effectLst/>
                <a:latin typeface="DM Sans Bold" charset="0"/>
                <a:ea typeface="Calibri" panose="020F0502020204030204" pitchFamily="34" charset="0"/>
                <a:cs typeface="Times New Roman" panose="02020603050405020304" pitchFamily="18" charset="0"/>
              </a:rPr>
              <a:t>. </a:t>
            </a:r>
            <a:r>
              <a:rPr lang="en-US" sz="2400" i="1" dirty="0" err="1">
                <a:effectLst/>
                <a:latin typeface="DM Sans Bold" charset="0"/>
                <a:ea typeface="Calibri" panose="020F0502020204030204" pitchFamily="34" charset="0"/>
                <a:cs typeface="Times New Roman" panose="02020603050405020304" pitchFamily="18" charset="0"/>
              </a:rPr>
              <a:t>Capitolfax</a:t>
            </a:r>
            <a:r>
              <a:rPr lang="en-US" sz="2400" dirty="0">
                <a:effectLst/>
                <a:latin typeface="DM Sans Bold" charset="0"/>
                <a:ea typeface="Calibri" panose="020F0502020204030204" pitchFamily="34" charset="0"/>
                <a:cs typeface="Times New Roman" panose="02020603050405020304" pitchFamily="18" charset="0"/>
              </a:rPr>
              <a:t>, Retrieved from: </a:t>
            </a:r>
            <a:r>
              <a:rPr lang="en-US" sz="2400" u="sng" dirty="0">
                <a:solidFill>
                  <a:srgbClr val="3333FF"/>
                </a:solidFill>
                <a:effectLst/>
                <a:latin typeface="DM Sans Bold" charset="0"/>
                <a:ea typeface="Calibri" panose="020F0502020204030204" pitchFamily="34" charset="0"/>
                <a:cs typeface="Times New Roman" panose="02020603050405020304" pitchFamily="18" charset="0"/>
                <a:hlinkClick r:id="rId5"/>
              </a:rPr>
              <a:t>Choate Developmental Center abuse scandal timeline</a:t>
            </a:r>
            <a:endParaRPr lang="en-US" sz="2400" dirty="0">
              <a:effectLst/>
              <a:latin typeface="DM Sans Bold"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DM Sans Bold"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400" kern="0" dirty="0">
                <a:solidFill>
                  <a:srgbClr val="000000"/>
                </a:solidFill>
                <a:effectLst/>
                <a:latin typeface="DM Sans Bold" charset="0"/>
                <a:ea typeface="Times New Roman" panose="02020603050405020304" pitchFamily="18" charset="0"/>
                <a:cs typeface="Times New Roman" panose="02020603050405020304" pitchFamily="18" charset="0"/>
              </a:rPr>
              <a:t>McManus, E. (2022, March 30). Abuse Scandal at Choate Developmental Center. </a:t>
            </a:r>
            <a:r>
              <a:rPr lang="en-US" sz="2400" i="1" kern="0" dirty="0">
                <a:solidFill>
                  <a:srgbClr val="000000"/>
                </a:solidFill>
                <a:effectLst/>
                <a:latin typeface="DM Sans Bold" charset="0"/>
                <a:ea typeface="Times New Roman" panose="02020603050405020304" pitchFamily="18" charset="0"/>
                <a:cs typeface="Times New Roman" panose="02020603050405020304" pitchFamily="18" charset="0"/>
              </a:rPr>
              <a:t>Linked In;. </a:t>
            </a:r>
            <a:r>
              <a:rPr lang="en-US" sz="2400" kern="0" dirty="0">
                <a:solidFill>
                  <a:srgbClr val="000000"/>
                </a:solidFill>
                <a:effectLst/>
                <a:latin typeface="DM Sans Bold" charset="0"/>
                <a:ea typeface="Times New Roman" panose="02020603050405020304" pitchFamily="18" charset="0"/>
                <a:cs typeface="Times New Roman" panose="02020603050405020304" pitchFamily="18" charset="0"/>
              </a:rPr>
              <a:t>Retrieved from:</a:t>
            </a:r>
            <a:r>
              <a:rPr lang="en-US" sz="2400" kern="0" dirty="0">
                <a:solidFill>
                  <a:srgbClr val="2F5496"/>
                </a:solidFill>
                <a:effectLst/>
                <a:latin typeface="DM Sans Bold" charset="0"/>
                <a:ea typeface="Times New Roman" panose="02020603050405020304" pitchFamily="18" charset="0"/>
                <a:cs typeface="Times New Roman" panose="02020603050405020304" pitchFamily="18" charset="0"/>
              </a:rPr>
              <a:t> </a:t>
            </a:r>
            <a:r>
              <a:rPr lang="en-US" sz="2400" u="sng" kern="0" dirty="0">
                <a:solidFill>
                  <a:srgbClr val="2F5496"/>
                </a:solidFill>
                <a:effectLst/>
                <a:latin typeface="DM Sans Bold" charset="0"/>
                <a:ea typeface="Times New Roman" panose="02020603050405020304" pitchFamily="18" charset="0"/>
                <a:cs typeface="Times New Roman" panose="02020603050405020304" pitchFamily="18" charset="0"/>
                <a:hlinkClick r:id="rId6"/>
              </a:rPr>
              <a:t>https://www.linkedin.com/pulse/abuse-scandal-choate-center-ed-mcmanus/?trackingId=4iC9NxOrJe4sbnGsRlS9zw%3D%3D</a:t>
            </a:r>
            <a:endParaRPr lang="en-US" sz="2400" kern="0" dirty="0">
              <a:solidFill>
                <a:srgbClr val="2F5496"/>
              </a:solidFill>
              <a:effectLst/>
              <a:latin typeface="DM Sans Bold"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effectLst/>
                <a:latin typeface="DM Sans Bold"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dirty="0">
                <a:effectLst/>
                <a:latin typeface="DM Sans Bold" charset="0"/>
                <a:ea typeface="Calibri" panose="020F0502020204030204" pitchFamily="34" charset="0"/>
                <a:cs typeface="Times New Roman" panose="02020603050405020304" pitchFamily="18" charset="0"/>
              </a:rPr>
              <a:t>McManus, E. (2022, April 4). </a:t>
            </a:r>
            <a:r>
              <a:rPr lang="en-US" sz="2400" dirty="0">
                <a:solidFill>
                  <a:srgbClr val="000000"/>
                </a:solidFill>
                <a:effectLst/>
                <a:latin typeface="DM Sans Bold" charset="0"/>
                <a:ea typeface="Calibri" panose="020F0502020204030204" pitchFamily="34" charset="0"/>
                <a:cs typeface="Times New Roman" panose="02020603050405020304" pitchFamily="18" charset="0"/>
              </a:rPr>
              <a:t>Abuse Scandal at Choate Developmental Center. </a:t>
            </a:r>
            <a:r>
              <a:rPr lang="en-US" sz="2400" i="1" dirty="0">
                <a:effectLst/>
                <a:latin typeface="DM Sans Bold" charset="0"/>
                <a:ea typeface="Calibri" panose="020F0502020204030204" pitchFamily="34" charset="0"/>
                <a:cs typeface="Times New Roman" panose="02020603050405020304" pitchFamily="18" charset="0"/>
              </a:rPr>
              <a:t>Linked In;. </a:t>
            </a:r>
            <a:r>
              <a:rPr lang="en-US" sz="2400" dirty="0">
                <a:effectLst/>
                <a:latin typeface="DM Sans Bold" charset="0"/>
                <a:ea typeface="Calibri" panose="020F0502020204030204" pitchFamily="34" charset="0"/>
                <a:cs typeface="Times New Roman" panose="02020603050405020304" pitchFamily="18" charset="0"/>
              </a:rPr>
              <a:t>Retrieved from: </a:t>
            </a:r>
            <a:r>
              <a:rPr lang="en-US" sz="2400" u="sng" dirty="0">
                <a:solidFill>
                  <a:srgbClr val="0000FF"/>
                </a:solidFill>
                <a:effectLst/>
                <a:latin typeface="DM Sans Bold" charset="0"/>
                <a:ea typeface="Calibri" panose="020F0502020204030204" pitchFamily="34" charset="0"/>
                <a:cs typeface="Times New Roman" panose="02020603050405020304" pitchFamily="18" charset="0"/>
                <a:hlinkClick r:id="rId7"/>
              </a:rPr>
              <a:t>https://www.linkedin.com/pulse/eds-newsletter-another-choate-worker-indicted-violence-ed-mcmanus/?trackingId=OdvOVz9Sovb%2BT8G8hkpN%2Fw%3D%3D</a:t>
            </a:r>
            <a:endParaRPr lang="en-US" sz="2400" dirty="0">
              <a:effectLst/>
              <a:latin typeface="DM Sans Bold"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DM Sans Bold"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 </a:t>
            </a:r>
            <a:endParaRPr kumimoji="0" lang="en-US" altLang="en-US" sz="2400" b="0" i="0" u="none" strike="noStrike" cap="none" normalizeH="0" baseline="0" dirty="0">
              <a:ln>
                <a:noFill/>
              </a:ln>
              <a:solidFill>
                <a:schemeClr val="tx1"/>
              </a:solidFill>
              <a:effectLst/>
              <a:latin typeface="+mj-lt"/>
            </a:endParaRPr>
          </a:p>
        </p:txBody>
      </p:sp>
      <p:sp>
        <p:nvSpPr>
          <p:cNvPr id="8" name="TextBox 7">
            <a:extLst>
              <a:ext uri="{FF2B5EF4-FFF2-40B4-BE49-F238E27FC236}">
                <a16:creationId xmlns:a16="http://schemas.microsoft.com/office/drawing/2014/main" id="{C3E6A282-B56E-4618-8A7E-9E5B1D5DBAC5}"/>
              </a:ext>
            </a:extLst>
          </p:cNvPr>
          <p:cNvSpPr txBox="1"/>
          <p:nvPr/>
        </p:nvSpPr>
        <p:spPr>
          <a:xfrm>
            <a:off x="479658" y="9550020"/>
            <a:ext cx="9144000" cy="369332"/>
          </a:xfrm>
          <a:prstGeom prst="rect">
            <a:avLst/>
          </a:prstGeom>
          <a:noFill/>
        </p:spPr>
        <p:txBody>
          <a:bodyPr wrap="square">
            <a:spAutoFit/>
          </a:bodyPr>
          <a:lstStyle/>
          <a:p>
            <a:r>
              <a:rPr lang="en-US" sz="1800" dirty="0">
                <a:solidFill>
                  <a:srgbClr val="365F94"/>
                </a:solidFill>
                <a:latin typeface="DM Sans Bold"/>
              </a:rPr>
              <a:t>34</a:t>
            </a:r>
            <a:endParaRPr lang="en-US" dirty="0">
              <a:solidFill>
                <a:srgbClr val="365F94"/>
              </a:solidFill>
            </a:endParaRPr>
          </a:p>
        </p:txBody>
      </p:sp>
    </p:spTree>
    <p:extLst>
      <p:ext uri="{BB962C8B-B14F-4D97-AF65-F5344CB8AC3E}">
        <p14:creationId xmlns:p14="http://schemas.microsoft.com/office/powerpoint/2010/main" val="2772073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1BE74"/>
        </a:solidFill>
        <a:effectLst/>
      </p:bgPr>
    </p:bg>
    <p:spTree>
      <p:nvGrpSpPr>
        <p:cNvPr id="1" name=""/>
        <p:cNvGrpSpPr/>
        <p:nvPr/>
      </p:nvGrpSpPr>
      <p:grpSpPr>
        <a:xfrm>
          <a:off x="0" y="0"/>
          <a:ext cx="0" cy="0"/>
          <a:chOff x="0" y="0"/>
          <a:chExt cx="0" cy="0"/>
        </a:xfrm>
      </p:grpSpPr>
      <p:sp>
        <p:nvSpPr>
          <p:cNvPr id="2" name="TextBox 2"/>
          <p:cNvSpPr txBox="1"/>
          <p:nvPr/>
        </p:nvSpPr>
        <p:spPr>
          <a:xfrm>
            <a:off x="1225038" y="3453005"/>
            <a:ext cx="15837924" cy="4240200"/>
          </a:xfrm>
          <a:prstGeom prst="rect">
            <a:avLst/>
          </a:prstGeom>
        </p:spPr>
        <p:txBody>
          <a:bodyPr wrap="square" lIns="0" tIns="0" rIns="0" bIns="0" rtlCol="0" anchor="t">
            <a:spAutoFit/>
          </a:bodyPr>
          <a:lstStyle/>
          <a:p>
            <a:pPr marL="685800" indent="-685800">
              <a:lnSpc>
                <a:spcPts val="6719"/>
              </a:lnSpc>
              <a:spcBef>
                <a:spcPct val="0"/>
              </a:spcBef>
              <a:buClr>
                <a:schemeClr val="bg1"/>
              </a:buClr>
              <a:buFont typeface="Arial" panose="020B0604020202020204" pitchFamily="34" charset="0"/>
              <a:buChar char="•"/>
            </a:pPr>
            <a:r>
              <a:rPr lang="en-US" sz="4800" dirty="0">
                <a:solidFill>
                  <a:srgbClr val="FDFEFB"/>
                </a:solidFill>
                <a:latin typeface="Open Sans"/>
              </a:rPr>
              <a:t>Mission/Vision</a:t>
            </a:r>
          </a:p>
          <a:p>
            <a:pPr marL="685800" indent="-685800">
              <a:lnSpc>
                <a:spcPts val="6719"/>
              </a:lnSpc>
              <a:spcBef>
                <a:spcPct val="0"/>
              </a:spcBef>
              <a:buClr>
                <a:schemeClr val="bg1"/>
              </a:buClr>
              <a:buFont typeface="Arial" panose="020B0604020202020204" pitchFamily="34" charset="0"/>
              <a:buChar char="•"/>
            </a:pPr>
            <a:r>
              <a:rPr lang="en-US" sz="4800" dirty="0">
                <a:solidFill>
                  <a:srgbClr val="FDFEFB"/>
                </a:solidFill>
                <a:latin typeface="Open Sans"/>
              </a:rPr>
              <a:t>Statistical Data</a:t>
            </a:r>
          </a:p>
          <a:p>
            <a:pPr marL="685800" indent="-685800">
              <a:lnSpc>
                <a:spcPts val="6719"/>
              </a:lnSpc>
              <a:spcBef>
                <a:spcPct val="0"/>
              </a:spcBef>
              <a:buClr>
                <a:schemeClr val="bg1"/>
              </a:buClr>
              <a:buFont typeface="Arial" panose="020B0604020202020204" pitchFamily="34" charset="0"/>
              <a:buChar char="•"/>
            </a:pPr>
            <a:r>
              <a:rPr lang="en-US" sz="4800" dirty="0">
                <a:solidFill>
                  <a:srgbClr val="FDFEFB"/>
                </a:solidFill>
                <a:latin typeface="Open Sans"/>
              </a:rPr>
              <a:t>Ethical Data</a:t>
            </a:r>
          </a:p>
          <a:p>
            <a:pPr marL="685800" indent="-685800">
              <a:lnSpc>
                <a:spcPts val="6719"/>
              </a:lnSpc>
              <a:spcBef>
                <a:spcPct val="0"/>
              </a:spcBef>
              <a:buClr>
                <a:schemeClr val="bg1"/>
              </a:buClr>
              <a:buFont typeface="Arial" panose="020B0604020202020204" pitchFamily="34" charset="0"/>
              <a:buChar char="•"/>
            </a:pPr>
            <a:r>
              <a:rPr lang="en-US" sz="4800" dirty="0">
                <a:solidFill>
                  <a:srgbClr val="FDFEFB"/>
                </a:solidFill>
                <a:latin typeface="Open Sans"/>
              </a:rPr>
              <a:t>Contact Information</a:t>
            </a:r>
          </a:p>
          <a:p>
            <a:pPr marL="685800" indent="-685800">
              <a:lnSpc>
                <a:spcPts val="6719"/>
              </a:lnSpc>
              <a:spcBef>
                <a:spcPct val="0"/>
              </a:spcBef>
              <a:buClr>
                <a:schemeClr val="bg1"/>
              </a:buClr>
              <a:buFont typeface="Arial" panose="020B0604020202020204" pitchFamily="34" charset="0"/>
              <a:buChar char="•"/>
            </a:pPr>
            <a:r>
              <a:rPr lang="en-US" sz="4800" dirty="0">
                <a:solidFill>
                  <a:srgbClr val="FDFEFB"/>
                </a:solidFill>
                <a:latin typeface="Open Sans"/>
              </a:rPr>
              <a:t>Resources</a:t>
            </a:r>
          </a:p>
        </p:txBody>
      </p:sp>
      <p:sp>
        <p:nvSpPr>
          <p:cNvPr id="3" name="TextBox 3"/>
          <p:cNvSpPr txBox="1"/>
          <p:nvPr/>
        </p:nvSpPr>
        <p:spPr>
          <a:xfrm>
            <a:off x="604004" y="736980"/>
            <a:ext cx="14437011" cy="971550"/>
          </a:xfrm>
          <a:prstGeom prst="rect">
            <a:avLst/>
          </a:prstGeom>
        </p:spPr>
        <p:txBody>
          <a:bodyPr lIns="0" tIns="0" rIns="0" bIns="0" rtlCol="0" anchor="t">
            <a:spAutoFit/>
          </a:bodyPr>
          <a:lstStyle/>
          <a:p>
            <a:pPr>
              <a:lnSpc>
                <a:spcPts val="7679"/>
              </a:lnSpc>
            </a:pPr>
            <a:r>
              <a:rPr lang="en-US" sz="6399" dirty="0">
                <a:solidFill>
                  <a:srgbClr val="365F94"/>
                </a:solidFill>
                <a:latin typeface="DM Sans Bold"/>
              </a:rPr>
              <a:t>Table of Contents</a:t>
            </a:r>
          </a:p>
        </p:txBody>
      </p:sp>
      <p:pic>
        <p:nvPicPr>
          <p:cNvPr id="4"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886268" y="7974317"/>
            <a:ext cx="1922074" cy="1924654"/>
          </a:xfrm>
          <a:prstGeom prst="rect">
            <a:avLst/>
          </a:prstGeom>
        </p:spPr>
      </p:pic>
      <p:sp>
        <p:nvSpPr>
          <p:cNvPr id="5" name="AutoShape 5"/>
          <p:cNvSpPr/>
          <p:nvPr/>
        </p:nvSpPr>
        <p:spPr>
          <a:xfrm>
            <a:off x="5897880" y="9134475"/>
            <a:ext cx="6492240" cy="0"/>
          </a:xfrm>
          <a:prstGeom prst="line">
            <a:avLst/>
          </a:prstGeom>
          <a:ln w="247650" cap="rnd">
            <a:solidFill>
              <a:srgbClr val="BA699B"/>
            </a:solidFill>
            <a:prstDash val="sysDot"/>
            <a:headEnd type="none" w="sm" len="sm"/>
            <a:tailEnd type="none" w="sm" len="sm"/>
          </a:ln>
        </p:spPr>
      </p:sp>
      <p:sp>
        <p:nvSpPr>
          <p:cNvPr id="6" name="TextBox 6"/>
          <p:cNvSpPr txBox="1"/>
          <p:nvPr/>
        </p:nvSpPr>
        <p:spPr>
          <a:xfrm>
            <a:off x="604004" y="9592267"/>
            <a:ext cx="141833" cy="306705"/>
          </a:xfrm>
          <a:prstGeom prst="rect">
            <a:avLst/>
          </a:prstGeom>
        </p:spPr>
        <p:txBody>
          <a:bodyPr lIns="0" tIns="0" rIns="0" bIns="0" rtlCol="0" anchor="t">
            <a:spAutoFit/>
          </a:bodyPr>
          <a:lstStyle/>
          <a:p>
            <a:pPr algn="ctr">
              <a:lnSpc>
                <a:spcPts val="2520"/>
              </a:lnSpc>
            </a:pPr>
            <a:r>
              <a:rPr lang="en-US" sz="1800" dirty="0">
                <a:solidFill>
                  <a:srgbClr val="FFFFFF"/>
                </a:solidFill>
                <a:latin typeface="DM Sans Bold"/>
              </a:rPr>
              <a:t>4</a:t>
            </a:r>
          </a:p>
        </p:txBody>
      </p:sp>
    </p:spTree>
    <p:extLst>
      <p:ext uri="{BB962C8B-B14F-4D97-AF65-F5344CB8AC3E}">
        <p14:creationId xmlns:p14="http://schemas.microsoft.com/office/powerpoint/2010/main" val="211144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DFE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886268" y="7974317"/>
            <a:ext cx="1922074" cy="1924654"/>
          </a:xfrm>
          <a:prstGeom prst="rect">
            <a:avLst/>
          </a:prstGeom>
        </p:spPr>
      </p:pic>
      <p:sp>
        <p:nvSpPr>
          <p:cNvPr id="4" name="TextBox 4"/>
          <p:cNvSpPr txBox="1"/>
          <p:nvPr/>
        </p:nvSpPr>
        <p:spPr>
          <a:xfrm>
            <a:off x="604004" y="736980"/>
            <a:ext cx="14437011" cy="971550"/>
          </a:xfrm>
          <a:prstGeom prst="rect">
            <a:avLst/>
          </a:prstGeom>
        </p:spPr>
        <p:txBody>
          <a:bodyPr lIns="0" tIns="0" rIns="0" bIns="0" rtlCol="0" anchor="t">
            <a:spAutoFit/>
          </a:bodyPr>
          <a:lstStyle/>
          <a:p>
            <a:pPr>
              <a:lnSpc>
                <a:spcPts val="7679"/>
              </a:lnSpc>
            </a:pPr>
            <a:r>
              <a:rPr lang="en-US" sz="6399" dirty="0">
                <a:solidFill>
                  <a:srgbClr val="365F94"/>
                </a:solidFill>
                <a:latin typeface="DM Sans Bold"/>
              </a:rPr>
              <a:t>Resources – Press </a:t>
            </a:r>
          </a:p>
        </p:txBody>
      </p:sp>
      <p:sp>
        <p:nvSpPr>
          <p:cNvPr id="5" name="TextBox 4">
            <a:extLst>
              <a:ext uri="{FF2B5EF4-FFF2-40B4-BE49-F238E27FC236}">
                <a16:creationId xmlns:a16="http://schemas.microsoft.com/office/drawing/2014/main" id="{C8641224-A94E-48A6-BACA-C3359374393F}"/>
              </a:ext>
            </a:extLst>
          </p:cNvPr>
          <p:cNvSpPr txBox="1"/>
          <p:nvPr/>
        </p:nvSpPr>
        <p:spPr>
          <a:xfrm>
            <a:off x="990600" y="2324100"/>
            <a:ext cx="3584946" cy="461665"/>
          </a:xfrm>
          <a:prstGeom prst="rect">
            <a:avLst/>
          </a:prstGeom>
          <a:noFill/>
        </p:spPr>
        <p:txBody>
          <a:bodyPr wrap="square" rtlCol="0">
            <a:spAutoFit/>
          </a:bodyPr>
          <a:lstStyle/>
          <a:p>
            <a:endParaRPr lang="en-US" sz="2400" dirty="0">
              <a:latin typeface="+mj-lt"/>
            </a:endParaRPr>
          </a:p>
        </p:txBody>
      </p:sp>
      <p:sp>
        <p:nvSpPr>
          <p:cNvPr id="7" name="Rectangle 2">
            <a:extLst>
              <a:ext uri="{FF2B5EF4-FFF2-40B4-BE49-F238E27FC236}">
                <a16:creationId xmlns:a16="http://schemas.microsoft.com/office/drawing/2014/main" id="{1C0160D7-262D-42ED-9F83-8C211E97C3A4}"/>
              </a:ext>
            </a:extLst>
          </p:cNvPr>
          <p:cNvSpPr>
            <a:spLocks noChangeArrowheads="1"/>
          </p:cNvSpPr>
          <p:nvPr/>
        </p:nvSpPr>
        <p:spPr bwMode="auto">
          <a:xfrm>
            <a:off x="1524000" y="4992353"/>
            <a:ext cx="13258800" cy="8002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 </a:t>
            </a:r>
            <a:endParaRPr kumimoji="0" lang="en-US" altLang="en-US" sz="2400" b="0" i="0" u="none" strike="noStrike" cap="none" normalizeH="0" baseline="0" dirty="0">
              <a:ln>
                <a:noFill/>
              </a:ln>
              <a:solidFill>
                <a:schemeClr val="tx1"/>
              </a:solidFill>
              <a:effectLst/>
              <a:latin typeface="+mj-lt"/>
            </a:endParaRPr>
          </a:p>
        </p:txBody>
      </p:sp>
      <p:sp>
        <p:nvSpPr>
          <p:cNvPr id="8" name="TextBox 7">
            <a:extLst>
              <a:ext uri="{FF2B5EF4-FFF2-40B4-BE49-F238E27FC236}">
                <a16:creationId xmlns:a16="http://schemas.microsoft.com/office/drawing/2014/main" id="{C3E6A282-B56E-4618-8A7E-9E5B1D5DBAC5}"/>
              </a:ext>
            </a:extLst>
          </p:cNvPr>
          <p:cNvSpPr txBox="1"/>
          <p:nvPr/>
        </p:nvSpPr>
        <p:spPr>
          <a:xfrm>
            <a:off x="479658" y="9550020"/>
            <a:ext cx="9144000" cy="369332"/>
          </a:xfrm>
          <a:prstGeom prst="rect">
            <a:avLst/>
          </a:prstGeom>
          <a:noFill/>
        </p:spPr>
        <p:txBody>
          <a:bodyPr wrap="square">
            <a:spAutoFit/>
          </a:bodyPr>
          <a:lstStyle/>
          <a:p>
            <a:r>
              <a:rPr lang="en-US" sz="1800" dirty="0">
                <a:solidFill>
                  <a:srgbClr val="365F94"/>
                </a:solidFill>
                <a:latin typeface="DM Sans Bold"/>
              </a:rPr>
              <a:t>35</a:t>
            </a:r>
            <a:endParaRPr lang="en-US" dirty="0">
              <a:solidFill>
                <a:srgbClr val="365F94"/>
              </a:solidFill>
            </a:endParaRPr>
          </a:p>
        </p:txBody>
      </p:sp>
      <p:sp>
        <p:nvSpPr>
          <p:cNvPr id="2" name="TextBox 1">
            <a:extLst>
              <a:ext uri="{FF2B5EF4-FFF2-40B4-BE49-F238E27FC236}">
                <a16:creationId xmlns:a16="http://schemas.microsoft.com/office/drawing/2014/main" id="{9C3F8EDC-652E-4CCC-8920-D12613A01F48}"/>
              </a:ext>
            </a:extLst>
          </p:cNvPr>
          <p:cNvSpPr txBox="1"/>
          <p:nvPr/>
        </p:nvSpPr>
        <p:spPr>
          <a:xfrm>
            <a:off x="1524000" y="2785765"/>
            <a:ext cx="13639800" cy="58785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400" dirty="0" err="1">
                <a:effectLst/>
                <a:latin typeface="DM Sans Bold" charset="0"/>
                <a:ea typeface="Calibri" panose="020F0502020204030204" pitchFamily="34" charset="0"/>
              </a:rPr>
              <a:t>Hunsdorfer</a:t>
            </a:r>
            <a:r>
              <a:rPr lang="en-US" sz="2400" dirty="0">
                <a:effectLst/>
                <a:latin typeface="DM Sans Bold" charset="0"/>
                <a:ea typeface="Calibri" panose="020F0502020204030204" pitchFamily="34" charset="0"/>
              </a:rPr>
              <a:t>, B. (2022, March 9)</a:t>
            </a:r>
            <a:r>
              <a:rPr lang="en-US" sz="2400" dirty="0">
                <a:solidFill>
                  <a:srgbClr val="424242"/>
                </a:solidFill>
                <a:effectLst/>
                <a:latin typeface="DM Sans Bold" charset="0"/>
                <a:ea typeface="Calibri" panose="020F0502020204030204" pitchFamily="34" charset="0"/>
              </a:rPr>
              <a:t> Prosecutor alleges he accessed confidential documents in attempt to derail State Police investigation</a:t>
            </a:r>
            <a:r>
              <a:rPr lang="en-US" sz="2400" dirty="0">
                <a:effectLst/>
                <a:latin typeface="DM Sans Bold" charset="0"/>
                <a:ea typeface="Calibri" panose="020F0502020204030204" pitchFamily="34" charset="0"/>
              </a:rPr>
              <a:t>. </a:t>
            </a:r>
            <a:r>
              <a:rPr lang="en-US" sz="2400" i="1" dirty="0">
                <a:effectLst/>
                <a:latin typeface="DM Sans Bold" charset="0"/>
                <a:ea typeface="Calibri" panose="020F0502020204030204" pitchFamily="34" charset="0"/>
              </a:rPr>
              <a:t>Capital News Illinois.</a:t>
            </a:r>
            <a:r>
              <a:rPr lang="en-US" sz="2400" dirty="0">
                <a:effectLst/>
                <a:latin typeface="DM Sans Bold" charset="0"/>
                <a:ea typeface="Calibri" panose="020F0502020204030204" pitchFamily="34" charset="0"/>
              </a:rPr>
              <a:t> Retrieved from:  </a:t>
            </a:r>
            <a:r>
              <a:rPr lang="en-US" sz="2400" u="sng" dirty="0">
                <a:solidFill>
                  <a:srgbClr val="0000FF"/>
                </a:solidFill>
                <a:effectLst/>
                <a:latin typeface="DM Sans Bold" charset="0"/>
                <a:ea typeface="Calibri" panose="020F0502020204030204" pitchFamily="34" charset="0"/>
                <a:hlinkClick r:id="rId4"/>
              </a:rPr>
              <a:t>https://www.capitolnewsillinois.com/NEWS/administrator-of-state-run-developmentally-disabled-center-accused-of-obstructing-investigation</a:t>
            </a:r>
            <a:r>
              <a:rPr lang="en-US" sz="2400" dirty="0">
                <a:effectLst/>
                <a:latin typeface="DM Sans Bold" charset="0"/>
                <a:ea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latin typeface="DM Sans Bold"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chemeClr val="tx1"/>
                </a:solidFill>
                <a:effectLst/>
                <a:latin typeface="DM Sans Bold" charset="0"/>
                <a:ea typeface="Open Sans" panose="020B0606030504020204" pitchFamily="34" charset="0"/>
                <a:cs typeface="Open Sans" panose="020B0606030504020204" pitchFamily="34" charset="0"/>
              </a:rPr>
              <a:t>Hunsdorfer</a:t>
            </a:r>
            <a:r>
              <a:rPr kumimoji="0" lang="en-US" altLang="en-US" sz="2400" b="0" i="0" u="none" strike="noStrike" cap="none" normalizeH="0" baseline="0" dirty="0">
                <a:ln>
                  <a:noFill/>
                </a:ln>
                <a:solidFill>
                  <a:schemeClr val="tx1"/>
                </a:solidFill>
                <a:effectLst/>
                <a:latin typeface="DM Sans Bold" charset="0"/>
                <a:ea typeface="Open Sans" panose="020B0606030504020204" pitchFamily="34" charset="0"/>
                <a:cs typeface="Open Sans" panose="020B0606030504020204" pitchFamily="34" charset="0"/>
              </a:rPr>
              <a:t>, B. (2022, March 10).  Man accused of sexual misconduct with patient at state-run facility charged with child molestation in unrelated case. </a:t>
            </a:r>
            <a:r>
              <a:rPr kumimoji="0" lang="en-US" altLang="en-US" sz="2400" b="0" i="1" u="none" strike="noStrike" cap="none" normalizeH="0" baseline="0" dirty="0">
                <a:ln>
                  <a:noFill/>
                </a:ln>
                <a:solidFill>
                  <a:schemeClr val="tx1"/>
                </a:solidFill>
                <a:effectLst/>
                <a:latin typeface="DM Sans Bold" charset="0"/>
                <a:ea typeface="Open Sans" panose="020B0606030504020204" pitchFamily="34" charset="0"/>
                <a:cs typeface="Open Sans" panose="020B0606030504020204" pitchFamily="34" charset="0"/>
              </a:rPr>
              <a:t>Capital News Illinois.</a:t>
            </a:r>
            <a:r>
              <a:rPr kumimoji="0" lang="en-US" altLang="en-US" sz="2400" b="0" i="0" u="none" strike="noStrike" cap="none" normalizeH="0" baseline="0" dirty="0">
                <a:ln>
                  <a:noFill/>
                </a:ln>
                <a:solidFill>
                  <a:schemeClr val="tx1"/>
                </a:solidFill>
                <a:effectLst/>
                <a:latin typeface="DM Sans Bold" charset="0"/>
                <a:ea typeface="Open Sans" panose="020B0606030504020204" pitchFamily="34" charset="0"/>
                <a:cs typeface="Open Sans" panose="020B0606030504020204" pitchFamily="34" charset="0"/>
              </a:rPr>
              <a:t> Retrieved from: </a:t>
            </a:r>
            <a:r>
              <a:rPr kumimoji="0" lang="en-US" altLang="en-US" sz="2400" b="0" i="0" u="none" strike="noStrike" cap="none" normalizeH="0" baseline="0" dirty="0">
                <a:ln>
                  <a:noFill/>
                </a:ln>
                <a:solidFill>
                  <a:schemeClr val="tx1"/>
                </a:solidFill>
                <a:effectLst/>
                <a:latin typeface="DM Sans Bold" charset="0"/>
                <a:ea typeface="Open Sans" panose="020B0606030504020204" pitchFamily="34" charset="0"/>
                <a:cs typeface="Open Sans" panose="020B0606030504020204" pitchFamily="34" charset="0"/>
                <a:hlinkClick r:id="rId5"/>
              </a:rPr>
              <a:t>https://capitolnewsillinois.com/NEWS/man-accused-of-sexual-misconduct-with-patient-at-state-run-facility-charged-with-child-molestation-in-unrelated-case</a:t>
            </a:r>
            <a:r>
              <a:rPr kumimoji="0" lang="en-US" altLang="en-US" sz="2400" b="0" i="0" u="none" strike="noStrike" cap="none" normalizeH="0" baseline="0" dirty="0">
                <a:ln>
                  <a:noFill/>
                </a:ln>
                <a:solidFill>
                  <a:schemeClr val="tx1"/>
                </a:solidFill>
                <a:effectLst/>
                <a:latin typeface="DM Sans Bold" charset="0"/>
                <a:ea typeface="Open Sans" panose="020B0606030504020204" pitchFamily="34" charset="0"/>
                <a:cs typeface="Open Sans" panose="020B0606030504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latin typeface="DM Sans Bold"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400" dirty="0" err="1">
                <a:effectLst/>
                <a:latin typeface="DM Sans Bold" charset="0"/>
                <a:ea typeface="Calibri" panose="020F0502020204030204" pitchFamily="34" charset="0"/>
              </a:rPr>
              <a:t>Hunsdorfer</a:t>
            </a:r>
            <a:r>
              <a:rPr lang="en-US" sz="2400" dirty="0">
                <a:effectLst/>
                <a:latin typeface="DM Sans Bold" charset="0"/>
                <a:ea typeface="Calibri" panose="020F0502020204030204" pitchFamily="34" charset="0"/>
              </a:rPr>
              <a:t>, B. (2022, March 14).</a:t>
            </a:r>
            <a:r>
              <a:rPr lang="en-US" sz="2400" b="1" dirty="0">
                <a:effectLst/>
                <a:latin typeface="DM Sans Bold" charset="0"/>
                <a:ea typeface="Calibri" panose="020F0502020204030204" pitchFamily="34" charset="0"/>
              </a:rPr>
              <a:t>  </a:t>
            </a:r>
            <a:r>
              <a:rPr lang="en-US" sz="2400" dirty="0">
                <a:effectLst/>
                <a:latin typeface="DM Sans Bold" charset="0"/>
                <a:ea typeface="Calibri" panose="020F0502020204030204" pitchFamily="34" charset="0"/>
              </a:rPr>
              <a:t>Charges filed against man accused of abusing developmentally disabled woman at state-run facility. </a:t>
            </a:r>
            <a:r>
              <a:rPr lang="en-US" sz="2400" i="1" dirty="0">
                <a:effectLst/>
                <a:latin typeface="DM Sans Bold" charset="0"/>
                <a:ea typeface="Calibri" panose="020F0502020204030204" pitchFamily="34" charset="0"/>
              </a:rPr>
              <a:t>Capital News Illinois.</a:t>
            </a:r>
            <a:r>
              <a:rPr lang="en-US" sz="2400" dirty="0">
                <a:effectLst/>
                <a:latin typeface="DM Sans Bold" charset="0"/>
                <a:ea typeface="Calibri" panose="020F0502020204030204" pitchFamily="34" charset="0"/>
              </a:rPr>
              <a:t> Retrieved from:</a:t>
            </a:r>
            <a:r>
              <a:rPr lang="en-US" sz="2400" dirty="0">
                <a:effectLst/>
                <a:latin typeface="DM Sans Bold" charset="0"/>
                <a:ea typeface="Calibri" panose="020F0502020204030204" pitchFamily="34" charset="0"/>
                <a:cs typeface="Times New Roman" panose="02020603050405020304" pitchFamily="18" charset="0"/>
              </a:rPr>
              <a:t> </a:t>
            </a:r>
            <a:r>
              <a:rPr lang="en-US" sz="2400" b="0" u="sng" dirty="0">
                <a:solidFill>
                  <a:srgbClr val="0000FF"/>
                </a:solidFill>
                <a:effectLst/>
                <a:latin typeface="DM Sans Bold" charset="0"/>
                <a:ea typeface="Calibri" panose="020F0502020204030204" pitchFamily="34" charset="0"/>
                <a:hlinkClick r:id="rId6"/>
              </a:rPr>
              <a:t>https://www.capitolnewsillinois.com/NEWS/charges-filed-against-man-accused-of-abusing-developmentally-disabled-woman-at-state-run-facility</a:t>
            </a:r>
            <a:endParaRPr kumimoji="0" lang="en-US" altLang="en-US" sz="2400" b="0" i="0" u="none" strike="noStrike" cap="none" normalizeH="0" baseline="0" dirty="0">
              <a:ln>
                <a:noFill/>
              </a:ln>
              <a:solidFill>
                <a:schemeClr val="tx1"/>
              </a:solidFill>
              <a:effectLst/>
              <a:latin typeface="DM Sans Bold"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3333CC"/>
              </a:solidFill>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50772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65F94"/>
        </a:solidFill>
        <a:effectLst/>
      </p:bgPr>
    </p:bg>
    <p:spTree>
      <p:nvGrpSpPr>
        <p:cNvPr id="1" name=""/>
        <p:cNvGrpSpPr/>
        <p:nvPr/>
      </p:nvGrpSpPr>
      <p:grpSpPr>
        <a:xfrm>
          <a:off x="0" y="0"/>
          <a:ext cx="0" cy="0"/>
          <a:chOff x="0" y="0"/>
          <a:chExt cx="0" cy="0"/>
        </a:xfrm>
      </p:grpSpPr>
      <p:sp>
        <p:nvSpPr>
          <p:cNvPr id="2" name="TextBox 2"/>
          <p:cNvSpPr txBox="1"/>
          <p:nvPr/>
        </p:nvSpPr>
        <p:spPr>
          <a:xfrm>
            <a:off x="1028700" y="2151697"/>
            <a:ext cx="16347361" cy="5958619"/>
          </a:xfrm>
          <a:prstGeom prst="rect">
            <a:avLst/>
          </a:prstGeom>
        </p:spPr>
        <p:txBody>
          <a:bodyPr lIns="0" tIns="0" rIns="0" bIns="0" rtlCol="0" anchor="t">
            <a:spAutoFit/>
          </a:bodyPr>
          <a:lstStyle/>
          <a:p>
            <a:pPr>
              <a:lnSpc>
                <a:spcPts val="6719"/>
              </a:lnSpc>
            </a:pPr>
            <a:r>
              <a:rPr lang="en-US" sz="4800" dirty="0">
                <a:solidFill>
                  <a:srgbClr val="FFFFFF"/>
                </a:solidFill>
                <a:latin typeface="Open Sans"/>
              </a:rPr>
              <a:t>The Going Home Coalition is a diverse statewide network of self-advocates, families, community service providers and allies. We purposefully advocate to create systems change, transition away from institutional living through increasing community capacity, and empower fair and equal choices and opportunities for people with intellectual and developmental disabilities.</a:t>
            </a:r>
          </a:p>
        </p:txBody>
      </p:sp>
      <p:sp>
        <p:nvSpPr>
          <p:cNvPr id="3" name="AutoShape 3"/>
          <p:cNvSpPr/>
          <p:nvPr/>
        </p:nvSpPr>
        <p:spPr>
          <a:xfrm>
            <a:off x="5748793" y="9155430"/>
            <a:ext cx="6492240" cy="0"/>
          </a:xfrm>
          <a:prstGeom prst="line">
            <a:avLst/>
          </a:prstGeom>
          <a:ln w="247650" cap="rnd">
            <a:solidFill>
              <a:srgbClr val="91BE74"/>
            </a:solidFill>
            <a:prstDash val="sysDot"/>
            <a:headEnd type="none" w="sm" len="sm"/>
            <a:tailEnd type="none" w="sm" len="sm"/>
          </a:ln>
        </p:spPr>
      </p:sp>
      <p:pic>
        <p:nvPicPr>
          <p:cNvPr id="4"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886268" y="7974317"/>
            <a:ext cx="1922074" cy="1924654"/>
          </a:xfrm>
          <a:prstGeom prst="rect">
            <a:avLst/>
          </a:prstGeom>
        </p:spPr>
      </p:pic>
      <p:sp>
        <p:nvSpPr>
          <p:cNvPr id="5" name="TextBox 5"/>
          <p:cNvSpPr txBox="1"/>
          <p:nvPr/>
        </p:nvSpPr>
        <p:spPr>
          <a:xfrm>
            <a:off x="604004" y="736980"/>
            <a:ext cx="14437011" cy="971550"/>
          </a:xfrm>
          <a:prstGeom prst="rect">
            <a:avLst/>
          </a:prstGeom>
        </p:spPr>
        <p:txBody>
          <a:bodyPr lIns="0" tIns="0" rIns="0" bIns="0" rtlCol="0" anchor="t">
            <a:spAutoFit/>
          </a:bodyPr>
          <a:lstStyle/>
          <a:p>
            <a:pPr>
              <a:lnSpc>
                <a:spcPts val="7679"/>
              </a:lnSpc>
            </a:pPr>
            <a:r>
              <a:rPr lang="en-US" sz="6399">
                <a:solidFill>
                  <a:srgbClr val="FFFFFF"/>
                </a:solidFill>
                <a:latin typeface="DM Sans Bold"/>
              </a:rPr>
              <a:t>Mission </a:t>
            </a:r>
          </a:p>
        </p:txBody>
      </p:sp>
      <p:sp>
        <p:nvSpPr>
          <p:cNvPr id="6" name="TextBox 6"/>
          <p:cNvSpPr txBox="1"/>
          <p:nvPr/>
        </p:nvSpPr>
        <p:spPr>
          <a:xfrm>
            <a:off x="535840" y="9592267"/>
            <a:ext cx="136327" cy="306705"/>
          </a:xfrm>
          <a:prstGeom prst="rect">
            <a:avLst/>
          </a:prstGeom>
        </p:spPr>
        <p:txBody>
          <a:bodyPr lIns="0" tIns="0" rIns="0" bIns="0" rtlCol="0" anchor="t">
            <a:spAutoFit/>
          </a:bodyPr>
          <a:lstStyle/>
          <a:p>
            <a:pPr algn="ctr">
              <a:lnSpc>
                <a:spcPts val="2520"/>
              </a:lnSpc>
            </a:pPr>
            <a:r>
              <a:rPr lang="en-US" sz="1800" dirty="0">
                <a:solidFill>
                  <a:srgbClr val="FFFFFF"/>
                </a:solidFill>
                <a:latin typeface="DM Sans Bold"/>
              </a:rPr>
              <a:t>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65F94"/>
        </a:solidFill>
        <a:effectLst/>
      </p:bgPr>
    </p:bg>
    <p:spTree>
      <p:nvGrpSpPr>
        <p:cNvPr id="1" name=""/>
        <p:cNvGrpSpPr/>
        <p:nvPr/>
      </p:nvGrpSpPr>
      <p:grpSpPr>
        <a:xfrm>
          <a:off x="0" y="0"/>
          <a:ext cx="0" cy="0"/>
          <a:chOff x="0" y="0"/>
          <a:chExt cx="0" cy="0"/>
        </a:xfrm>
      </p:grpSpPr>
      <p:sp>
        <p:nvSpPr>
          <p:cNvPr id="2" name="TextBox 2"/>
          <p:cNvSpPr txBox="1"/>
          <p:nvPr/>
        </p:nvSpPr>
        <p:spPr>
          <a:xfrm>
            <a:off x="1028700" y="2151697"/>
            <a:ext cx="15280707" cy="5897880"/>
          </a:xfrm>
          <a:prstGeom prst="rect">
            <a:avLst/>
          </a:prstGeom>
        </p:spPr>
        <p:txBody>
          <a:bodyPr lIns="0" tIns="0" rIns="0" bIns="0" rtlCol="0" anchor="t">
            <a:spAutoFit/>
          </a:bodyPr>
          <a:lstStyle/>
          <a:p>
            <a:pPr>
              <a:lnSpc>
                <a:spcPts val="6719"/>
              </a:lnSpc>
            </a:pPr>
            <a:r>
              <a:rPr lang="en-US" sz="4800" dirty="0">
                <a:solidFill>
                  <a:srgbClr val="FFFFFF"/>
                </a:solidFill>
                <a:latin typeface="Open Sans"/>
              </a:rPr>
              <a:t>The Going Home Coalition’s vision for people with disabilities in Illinois is to live in a truly individualized person-centered system with the supports and services they choose. Everyone, no matter what challenges they may face, has the right to live a full life in the community. Community is strengthened by diversity, inclusion, and accessibility.</a:t>
            </a:r>
          </a:p>
        </p:txBody>
      </p:sp>
      <p:sp>
        <p:nvSpPr>
          <p:cNvPr id="3" name="AutoShape 3"/>
          <p:cNvSpPr/>
          <p:nvPr/>
        </p:nvSpPr>
        <p:spPr>
          <a:xfrm>
            <a:off x="5897880" y="9155430"/>
            <a:ext cx="6492240" cy="0"/>
          </a:xfrm>
          <a:prstGeom prst="line">
            <a:avLst/>
          </a:prstGeom>
          <a:ln w="247650" cap="rnd">
            <a:solidFill>
              <a:srgbClr val="91BE74"/>
            </a:solidFill>
            <a:prstDash val="sysDot"/>
            <a:headEnd type="none" w="sm" len="sm"/>
            <a:tailEnd type="none" w="sm" len="sm"/>
          </a:ln>
        </p:spPr>
      </p:sp>
      <p:pic>
        <p:nvPicPr>
          <p:cNvPr id="4"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886268" y="7974317"/>
            <a:ext cx="1922074" cy="1924654"/>
          </a:xfrm>
          <a:prstGeom prst="rect">
            <a:avLst/>
          </a:prstGeom>
        </p:spPr>
      </p:pic>
      <p:sp>
        <p:nvSpPr>
          <p:cNvPr id="5" name="TextBox 5"/>
          <p:cNvSpPr txBox="1"/>
          <p:nvPr/>
        </p:nvSpPr>
        <p:spPr>
          <a:xfrm>
            <a:off x="604004" y="736980"/>
            <a:ext cx="14437011" cy="971550"/>
          </a:xfrm>
          <a:prstGeom prst="rect">
            <a:avLst/>
          </a:prstGeom>
        </p:spPr>
        <p:txBody>
          <a:bodyPr lIns="0" tIns="0" rIns="0" bIns="0" rtlCol="0" anchor="t">
            <a:spAutoFit/>
          </a:bodyPr>
          <a:lstStyle/>
          <a:p>
            <a:pPr>
              <a:lnSpc>
                <a:spcPts val="7679"/>
              </a:lnSpc>
            </a:pPr>
            <a:r>
              <a:rPr lang="en-US" sz="6399">
                <a:solidFill>
                  <a:srgbClr val="FFFFFF"/>
                </a:solidFill>
                <a:latin typeface="DM Sans Bold"/>
              </a:rPr>
              <a:t>Vision </a:t>
            </a:r>
          </a:p>
        </p:txBody>
      </p:sp>
      <p:sp>
        <p:nvSpPr>
          <p:cNvPr id="6" name="TextBox 6"/>
          <p:cNvSpPr txBox="1"/>
          <p:nvPr/>
        </p:nvSpPr>
        <p:spPr>
          <a:xfrm>
            <a:off x="533400" y="9592267"/>
            <a:ext cx="146596" cy="306705"/>
          </a:xfrm>
          <a:prstGeom prst="rect">
            <a:avLst/>
          </a:prstGeom>
        </p:spPr>
        <p:txBody>
          <a:bodyPr lIns="0" tIns="0" rIns="0" bIns="0" rtlCol="0" anchor="t">
            <a:spAutoFit/>
          </a:bodyPr>
          <a:lstStyle/>
          <a:p>
            <a:pPr algn="ctr">
              <a:lnSpc>
                <a:spcPts val="2520"/>
              </a:lnSpc>
            </a:pPr>
            <a:r>
              <a:rPr lang="en-US" sz="1800" dirty="0">
                <a:solidFill>
                  <a:srgbClr val="FFFFFF"/>
                </a:solidFill>
                <a:latin typeface="DM Sans Bold"/>
              </a:rPr>
              <a:t>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65F9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886268" y="7974317"/>
            <a:ext cx="1922074" cy="1924654"/>
          </a:xfrm>
          <a:prstGeom prst="rect">
            <a:avLst/>
          </a:prstGeom>
        </p:spPr>
      </p:pic>
      <p:sp>
        <p:nvSpPr>
          <p:cNvPr id="3" name="TextBox 3"/>
          <p:cNvSpPr txBox="1"/>
          <p:nvPr/>
        </p:nvSpPr>
        <p:spPr>
          <a:xfrm>
            <a:off x="3476848" y="5143500"/>
            <a:ext cx="11334304" cy="1914525"/>
          </a:xfrm>
          <a:prstGeom prst="rect">
            <a:avLst/>
          </a:prstGeom>
        </p:spPr>
        <p:txBody>
          <a:bodyPr lIns="0" tIns="0" rIns="0" bIns="0" rtlCol="0" anchor="t">
            <a:spAutoFit/>
          </a:bodyPr>
          <a:lstStyle/>
          <a:p>
            <a:pPr algn="ctr">
              <a:lnSpc>
                <a:spcPts val="5040"/>
              </a:lnSpc>
              <a:spcBef>
                <a:spcPct val="0"/>
              </a:spcBef>
            </a:pPr>
            <a:r>
              <a:rPr lang="en-US" sz="4200" dirty="0">
                <a:solidFill>
                  <a:srgbClr val="FDFEFB"/>
                </a:solidFill>
                <a:latin typeface="Open Sans"/>
              </a:rPr>
              <a:t> Estimated number of Illinois </a:t>
            </a:r>
          </a:p>
          <a:p>
            <a:pPr algn="ctr">
              <a:lnSpc>
                <a:spcPts val="5040"/>
              </a:lnSpc>
              <a:spcBef>
                <a:spcPct val="0"/>
              </a:spcBef>
            </a:pPr>
            <a:r>
              <a:rPr lang="en-US" sz="4200" dirty="0">
                <a:solidFill>
                  <a:srgbClr val="FDFEFB"/>
                </a:solidFill>
                <a:latin typeface="Open Sans"/>
              </a:rPr>
              <a:t>residents living with intellectual and </a:t>
            </a:r>
          </a:p>
          <a:p>
            <a:pPr algn="ctr">
              <a:lnSpc>
                <a:spcPts val="5040"/>
              </a:lnSpc>
              <a:spcBef>
                <a:spcPct val="0"/>
              </a:spcBef>
            </a:pPr>
            <a:r>
              <a:rPr lang="en-US" sz="4200" dirty="0">
                <a:solidFill>
                  <a:srgbClr val="FDFEFB"/>
                </a:solidFill>
                <a:latin typeface="Open Sans"/>
              </a:rPr>
              <a:t>developmental disabilities in fiscal year 2019. </a:t>
            </a:r>
          </a:p>
        </p:txBody>
      </p:sp>
      <p:sp>
        <p:nvSpPr>
          <p:cNvPr id="4" name="TextBox 4"/>
          <p:cNvSpPr txBox="1"/>
          <p:nvPr/>
        </p:nvSpPr>
        <p:spPr>
          <a:xfrm>
            <a:off x="3554667" y="1129736"/>
            <a:ext cx="11178666" cy="4013764"/>
          </a:xfrm>
          <a:prstGeom prst="rect">
            <a:avLst/>
          </a:prstGeom>
        </p:spPr>
        <p:txBody>
          <a:bodyPr lIns="0" tIns="0" rIns="0" bIns="0" rtlCol="0" anchor="t">
            <a:spAutoFit/>
          </a:bodyPr>
          <a:lstStyle/>
          <a:p>
            <a:pPr algn="ctr">
              <a:lnSpc>
                <a:spcPts val="32880"/>
              </a:lnSpc>
              <a:spcBef>
                <a:spcPct val="0"/>
              </a:spcBef>
            </a:pPr>
            <a:r>
              <a:rPr lang="en-US" sz="23485">
                <a:solidFill>
                  <a:srgbClr val="FDFEFB"/>
                </a:solidFill>
                <a:latin typeface="Anton Bold"/>
              </a:rPr>
              <a:t>289,502</a:t>
            </a:r>
          </a:p>
        </p:txBody>
      </p:sp>
      <p:sp>
        <p:nvSpPr>
          <p:cNvPr id="5" name="TextBox 5"/>
          <p:cNvSpPr txBox="1"/>
          <p:nvPr/>
        </p:nvSpPr>
        <p:spPr>
          <a:xfrm>
            <a:off x="14484365" y="6362700"/>
            <a:ext cx="450835" cy="297180"/>
          </a:xfrm>
          <a:prstGeom prst="rect">
            <a:avLst/>
          </a:prstGeom>
        </p:spPr>
        <p:txBody>
          <a:bodyPr lIns="0" tIns="0" rIns="0" bIns="0" rtlCol="0" anchor="t">
            <a:spAutoFit/>
          </a:bodyPr>
          <a:lstStyle/>
          <a:p>
            <a:pPr algn="ctr">
              <a:lnSpc>
                <a:spcPts val="2520"/>
              </a:lnSpc>
            </a:pPr>
            <a:r>
              <a:rPr lang="en-US" sz="1800" dirty="0">
                <a:solidFill>
                  <a:srgbClr val="FDFEFB"/>
                </a:solidFill>
                <a:latin typeface="Open Sans Light"/>
              </a:rPr>
              <a:t>1</a:t>
            </a:r>
          </a:p>
        </p:txBody>
      </p:sp>
      <p:pic>
        <p:nvPicPr>
          <p:cNvPr id="6" name="Picture 6"/>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8459070" y="7974317"/>
            <a:ext cx="1369861" cy="962327"/>
          </a:xfrm>
          <a:prstGeom prst="rect">
            <a:avLst/>
          </a:prstGeom>
        </p:spPr>
      </p:pic>
      <p:grpSp>
        <p:nvGrpSpPr>
          <p:cNvPr id="7" name="Group 7"/>
          <p:cNvGrpSpPr/>
          <p:nvPr/>
        </p:nvGrpSpPr>
        <p:grpSpPr>
          <a:xfrm>
            <a:off x="3976624" y="9258300"/>
            <a:ext cx="10613252" cy="632934"/>
            <a:chOff x="0" y="0"/>
            <a:chExt cx="14151003" cy="843912"/>
          </a:xfrm>
        </p:grpSpPr>
        <p:sp>
          <p:nvSpPr>
            <p:cNvPr id="8" name="TextBox 8"/>
            <p:cNvSpPr txBox="1"/>
            <p:nvPr/>
          </p:nvSpPr>
          <p:spPr>
            <a:xfrm>
              <a:off x="135873" y="123399"/>
              <a:ext cx="14015130" cy="720513"/>
            </a:xfrm>
            <a:prstGeom prst="rect">
              <a:avLst/>
            </a:prstGeom>
          </p:spPr>
          <p:txBody>
            <a:bodyPr lIns="0" tIns="0" rIns="0" bIns="0" rtlCol="0" anchor="t">
              <a:spAutoFit/>
            </a:bodyPr>
            <a:lstStyle/>
            <a:p>
              <a:pPr algn="ctr">
                <a:lnSpc>
                  <a:spcPts val="2240"/>
                </a:lnSpc>
                <a:spcBef>
                  <a:spcPct val="0"/>
                </a:spcBef>
              </a:pPr>
              <a:r>
                <a:rPr lang="en-US" sz="1600">
                  <a:solidFill>
                    <a:srgbClr val="FDFEFB"/>
                  </a:solidFill>
                  <a:latin typeface="DM Sans Bold"/>
                </a:rPr>
                <a:t>Tanis, E.S., Lulinski, A. &amp; Wu, J., Braddock, D. &amp; Hemp, R. (2021). The State of the States in Intellectual and Developmental Disabilities, Department of Psychiatry, University of Colorado. www.stateofthestates.org  </a:t>
              </a:r>
            </a:p>
          </p:txBody>
        </p:sp>
        <p:sp>
          <p:nvSpPr>
            <p:cNvPr id="9" name="TextBox 9"/>
            <p:cNvSpPr txBox="1"/>
            <p:nvPr/>
          </p:nvSpPr>
          <p:spPr>
            <a:xfrm>
              <a:off x="0" y="-28575"/>
              <a:ext cx="498664" cy="342688"/>
            </a:xfrm>
            <a:prstGeom prst="rect">
              <a:avLst/>
            </a:prstGeom>
          </p:spPr>
          <p:txBody>
            <a:bodyPr lIns="0" tIns="0" rIns="0" bIns="0" rtlCol="0" anchor="t">
              <a:spAutoFit/>
            </a:bodyPr>
            <a:lstStyle/>
            <a:p>
              <a:pPr algn="ctr">
                <a:lnSpc>
                  <a:spcPts val="2239"/>
                </a:lnSpc>
              </a:pPr>
              <a:r>
                <a:rPr lang="en-US" sz="1599" dirty="0">
                  <a:solidFill>
                    <a:srgbClr val="FDFEFB"/>
                  </a:solidFill>
                  <a:latin typeface="Open Sans Light"/>
                </a:rPr>
                <a:t>1</a:t>
              </a:r>
            </a:p>
          </p:txBody>
        </p:sp>
      </p:grpSp>
      <p:sp>
        <p:nvSpPr>
          <p:cNvPr id="10" name="TextBox 10"/>
          <p:cNvSpPr txBox="1"/>
          <p:nvPr/>
        </p:nvSpPr>
        <p:spPr>
          <a:xfrm>
            <a:off x="593139" y="9592267"/>
            <a:ext cx="397461" cy="306431"/>
          </a:xfrm>
          <a:prstGeom prst="rect">
            <a:avLst/>
          </a:prstGeom>
        </p:spPr>
        <p:txBody>
          <a:bodyPr wrap="square" lIns="0" tIns="0" rIns="0" bIns="0" rtlCol="0" anchor="t">
            <a:spAutoFit/>
          </a:bodyPr>
          <a:lstStyle/>
          <a:p>
            <a:pPr algn="ctr">
              <a:lnSpc>
                <a:spcPts val="2520"/>
              </a:lnSpc>
            </a:pPr>
            <a:r>
              <a:rPr lang="en-US" sz="1800" dirty="0">
                <a:solidFill>
                  <a:srgbClr val="FFFFFF"/>
                </a:solidFill>
                <a:latin typeface="DM Sans Bold"/>
              </a:rPr>
              <a:t>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65F94"/>
        </a:solidFill>
        <a:effectLst/>
      </p:bgPr>
    </p:bg>
    <p:spTree>
      <p:nvGrpSpPr>
        <p:cNvPr id="1" name=""/>
        <p:cNvGrpSpPr/>
        <p:nvPr/>
      </p:nvGrpSpPr>
      <p:grpSpPr>
        <a:xfrm>
          <a:off x="0" y="0"/>
          <a:ext cx="0" cy="0"/>
          <a:chOff x="0" y="0"/>
          <a:chExt cx="0" cy="0"/>
        </a:xfrm>
      </p:grpSpPr>
      <p:sp>
        <p:nvSpPr>
          <p:cNvPr id="2" name="TextBox 2"/>
          <p:cNvSpPr txBox="1"/>
          <p:nvPr/>
        </p:nvSpPr>
        <p:spPr>
          <a:xfrm>
            <a:off x="1731284" y="5162550"/>
            <a:ext cx="14605624" cy="2198370"/>
          </a:xfrm>
          <a:prstGeom prst="rect">
            <a:avLst/>
          </a:prstGeom>
        </p:spPr>
        <p:txBody>
          <a:bodyPr lIns="0" tIns="0" rIns="0" bIns="0" rtlCol="0" anchor="t">
            <a:spAutoFit/>
          </a:bodyPr>
          <a:lstStyle/>
          <a:p>
            <a:pPr algn="ctr">
              <a:lnSpc>
                <a:spcPts val="5879"/>
              </a:lnSpc>
            </a:pPr>
            <a:r>
              <a:rPr lang="en-US" sz="4199">
                <a:solidFill>
                  <a:srgbClr val="FDFEFB"/>
                </a:solidFill>
                <a:latin typeface="Open Sans"/>
              </a:rPr>
              <a:t>In fiscal year 2019, in Illinois, the estimate of the number of families providing supports as caregivers for their loved ones living with intellectual and developmental disabilities. </a:t>
            </a:r>
          </a:p>
        </p:txBody>
      </p:sp>
      <p:sp>
        <p:nvSpPr>
          <p:cNvPr id="3" name="TextBox 3"/>
          <p:cNvSpPr txBox="1"/>
          <p:nvPr/>
        </p:nvSpPr>
        <p:spPr>
          <a:xfrm>
            <a:off x="16012796" y="6698905"/>
            <a:ext cx="457724" cy="297180"/>
          </a:xfrm>
          <a:prstGeom prst="rect">
            <a:avLst/>
          </a:prstGeom>
        </p:spPr>
        <p:txBody>
          <a:bodyPr lIns="0" tIns="0" rIns="0" bIns="0" rtlCol="0" anchor="t">
            <a:spAutoFit/>
          </a:bodyPr>
          <a:lstStyle/>
          <a:p>
            <a:pPr algn="ctr">
              <a:lnSpc>
                <a:spcPts val="2520"/>
              </a:lnSpc>
            </a:pPr>
            <a:r>
              <a:rPr lang="en-US" sz="1800">
                <a:solidFill>
                  <a:srgbClr val="FDFEFB"/>
                </a:solidFill>
                <a:latin typeface="Open Sans Light"/>
              </a:rPr>
              <a:t>1</a:t>
            </a:r>
          </a:p>
        </p:txBody>
      </p:sp>
      <p:pic>
        <p:nvPicPr>
          <p:cNvPr id="4"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886268" y="7974317"/>
            <a:ext cx="1922074" cy="1924654"/>
          </a:xfrm>
          <a:prstGeom prst="rect">
            <a:avLst/>
          </a:prstGeom>
        </p:spPr>
      </p:pic>
      <p:sp>
        <p:nvSpPr>
          <p:cNvPr id="5" name="TextBox 5"/>
          <p:cNvSpPr txBox="1"/>
          <p:nvPr/>
        </p:nvSpPr>
        <p:spPr>
          <a:xfrm>
            <a:off x="3864605" y="1129941"/>
            <a:ext cx="10558789" cy="4013559"/>
          </a:xfrm>
          <a:prstGeom prst="rect">
            <a:avLst/>
          </a:prstGeom>
        </p:spPr>
        <p:txBody>
          <a:bodyPr lIns="0" tIns="0" rIns="0" bIns="0" rtlCol="0" anchor="t">
            <a:spAutoFit/>
          </a:bodyPr>
          <a:lstStyle/>
          <a:p>
            <a:pPr algn="ctr">
              <a:lnSpc>
                <a:spcPts val="32880"/>
              </a:lnSpc>
              <a:spcBef>
                <a:spcPct val="0"/>
              </a:spcBef>
            </a:pPr>
            <a:r>
              <a:rPr lang="en-US" sz="23485">
                <a:solidFill>
                  <a:srgbClr val="FDFEFB"/>
                </a:solidFill>
                <a:latin typeface="Anton Bold"/>
              </a:rPr>
              <a:t>209,042</a:t>
            </a:r>
          </a:p>
        </p:txBody>
      </p:sp>
      <p:pic>
        <p:nvPicPr>
          <p:cNvPr id="6" name="Picture 6"/>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8598320" y="7974317"/>
            <a:ext cx="1369861" cy="962327"/>
          </a:xfrm>
          <a:prstGeom prst="rect">
            <a:avLst/>
          </a:prstGeom>
        </p:spPr>
      </p:pic>
      <p:grpSp>
        <p:nvGrpSpPr>
          <p:cNvPr id="7" name="Group 7"/>
          <p:cNvGrpSpPr/>
          <p:nvPr/>
        </p:nvGrpSpPr>
        <p:grpSpPr>
          <a:xfrm>
            <a:off x="3976624" y="9258300"/>
            <a:ext cx="10613252" cy="632934"/>
            <a:chOff x="0" y="0"/>
            <a:chExt cx="14151003" cy="843912"/>
          </a:xfrm>
        </p:grpSpPr>
        <p:sp>
          <p:nvSpPr>
            <p:cNvPr id="8" name="TextBox 8"/>
            <p:cNvSpPr txBox="1"/>
            <p:nvPr/>
          </p:nvSpPr>
          <p:spPr>
            <a:xfrm>
              <a:off x="135873" y="123399"/>
              <a:ext cx="14015130" cy="720513"/>
            </a:xfrm>
            <a:prstGeom prst="rect">
              <a:avLst/>
            </a:prstGeom>
          </p:spPr>
          <p:txBody>
            <a:bodyPr lIns="0" tIns="0" rIns="0" bIns="0" rtlCol="0" anchor="t">
              <a:spAutoFit/>
            </a:bodyPr>
            <a:lstStyle/>
            <a:p>
              <a:pPr algn="ctr">
                <a:lnSpc>
                  <a:spcPts val="2240"/>
                </a:lnSpc>
                <a:spcBef>
                  <a:spcPct val="0"/>
                </a:spcBef>
              </a:pPr>
              <a:r>
                <a:rPr lang="en-US" sz="1600">
                  <a:solidFill>
                    <a:srgbClr val="FDFEFB"/>
                  </a:solidFill>
                  <a:latin typeface="DM Sans Bold"/>
                </a:rPr>
                <a:t>Tanis, E.S., Lulinski, A. &amp; Wu, J., Braddock, D. &amp; Hemp, R. (2021). The State of the States in Intellectual and Developmental Disabilities, Department of Psychiatry, University of Colorado. www.stateofthestates.org  </a:t>
              </a:r>
            </a:p>
          </p:txBody>
        </p:sp>
        <p:sp>
          <p:nvSpPr>
            <p:cNvPr id="9" name="TextBox 9"/>
            <p:cNvSpPr txBox="1"/>
            <p:nvPr/>
          </p:nvSpPr>
          <p:spPr>
            <a:xfrm>
              <a:off x="0" y="-28575"/>
              <a:ext cx="498664" cy="342688"/>
            </a:xfrm>
            <a:prstGeom prst="rect">
              <a:avLst/>
            </a:prstGeom>
          </p:spPr>
          <p:txBody>
            <a:bodyPr lIns="0" tIns="0" rIns="0" bIns="0" rtlCol="0" anchor="t">
              <a:spAutoFit/>
            </a:bodyPr>
            <a:lstStyle/>
            <a:p>
              <a:pPr algn="ctr">
                <a:lnSpc>
                  <a:spcPts val="2239"/>
                </a:lnSpc>
              </a:pPr>
              <a:r>
                <a:rPr lang="en-US" sz="1400" dirty="0">
                  <a:solidFill>
                    <a:srgbClr val="FDFEFB"/>
                  </a:solidFill>
                  <a:latin typeface="Open Sans Light"/>
                </a:rPr>
                <a:t>1</a:t>
              </a:r>
            </a:p>
          </p:txBody>
        </p:sp>
      </p:grpSp>
      <p:sp>
        <p:nvSpPr>
          <p:cNvPr id="10" name="TextBox 10"/>
          <p:cNvSpPr txBox="1"/>
          <p:nvPr/>
        </p:nvSpPr>
        <p:spPr>
          <a:xfrm>
            <a:off x="479658" y="9623383"/>
            <a:ext cx="550382" cy="306431"/>
          </a:xfrm>
          <a:prstGeom prst="rect">
            <a:avLst/>
          </a:prstGeom>
        </p:spPr>
        <p:txBody>
          <a:bodyPr wrap="square" lIns="0" tIns="0" rIns="0" bIns="0" rtlCol="0" anchor="t">
            <a:spAutoFit/>
          </a:bodyPr>
          <a:lstStyle/>
          <a:p>
            <a:pPr algn="ctr">
              <a:lnSpc>
                <a:spcPts val="2520"/>
              </a:lnSpc>
            </a:pPr>
            <a:r>
              <a:rPr lang="en-US" sz="1800" dirty="0">
                <a:solidFill>
                  <a:srgbClr val="FFFFFF"/>
                </a:solidFill>
                <a:latin typeface="DM Sans Bold"/>
              </a:rPr>
              <a:t>10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65F9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886268" y="7974317"/>
            <a:ext cx="1922074" cy="1924654"/>
          </a:xfrm>
          <a:prstGeom prst="rect">
            <a:avLst/>
          </a:prstGeom>
        </p:spPr>
      </p:pic>
      <p:sp>
        <p:nvSpPr>
          <p:cNvPr id="3" name="TextBox 3"/>
          <p:cNvSpPr txBox="1"/>
          <p:nvPr/>
        </p:nvSpPr>
        <p:spPr>
          <a:xfrm>
            <a:off x="3581711" y="4838700"/>
            <a:ext cx="11124579" cy="1455420"/>
          </a:xfrm>
          <a:prstGeom prst="rect">
            <a:avLst/>
          </a:prstGeom>
        </p:spPr>
        <p:txBody>
          <a:bodyPr lIns="0" tIns="0" rIns="0" bIns="0" rtlCol="0" anchor="t">
            <a:spAutoFit/>
          </a:bodyPr>
          <a:lstStyle/>
          <a:p>
            <a:pPr algn="ctr">
              <a:lnSpc>
                <a:spcPts val="5880"/>
              </a:lnSpc>
            </a:pPr>
            <a:r>
              <a:rPr lang="en-US" sz="4200" dirty="0">
                <a:solidFill>
                  <a:srgbClr val="FDFEFB"/>
                </a:solidFill>
                <a:latin typeface="DM Sans Bold"/>
              </a:rPr>
              <a:t>People in Illinois are on a waiting list to receive supports and services. </a:t>
            </a:r>
          </a:p>
        </p:txBody>
      </p:sp>
      <p:sp>
        <p:nvSpPr>
          <p:cNvPr id="4" name="TextBox 4"/>
          <p:cNvSpPr txBox="1"/>
          <p:nvPr/>
        </p:nvSpPr>
        <p:spPr>
          <a:xfrm>
            <a:off x="12860295" y="5684520"/>
            <a:ext cx="450835" cy="297180"/>
          </a:xfrm>
          <a:prstGeom prst="rect">
            <a:avLst/>
          </a:prstGeom>
        </p:spPr>
        <p:txBody>
          <a:bodyPr lIns="0" tIns="0" rIns="0" bIns="0" rtlCol="0" anchor="t">
            <a:spAutoFit/>
          </a:bodyPr>
          <a:lstStyle/>
          <a:p>
            <a:pPr algn="ctr">
              <a:lnSpc>
                <a:spcPts val="2520"/>
              </a:lnSpc>
            </a:pPr>
            <a:r>
              <a:rPr lang="en-US" sz="1800" dirty="0">
                <a:solidFill>
                  <a:srgbClr val="FDFEFB"/>
                </a:solidFill>
                <a:latin typeface="Open Sans Light"/>
              </a:rPr>
              <a:t>1</a:t>
            </a:r>
          </a:p>
        </p:txBody>
      </p:sp>
      <p:sp>
        <p:nvSpPr>
          <p:cNvPr id="5" name="TextBox 5"/>
          <p:cNvSpPr txBox="1"/>
          <p:nvPr/>
        </p:nvSpPr>
        <p:spPr>
          <a:xfrm>
            <a:off x="4931964" y="9252542"/>
            <a:ext cx="349574" cy="240665"/>
          </a:xfrm>
          <a:prstGeom prst="rect">
            <a:avLst/>
          </a:prstGeom>
        </p:spPr>
        <p:txBody>
          <a:bodyPr lIns="0" tIns="0" rIns="0" bIns="0" rtlCol="0" anchor="t">
            <a:spAutoFit/>
          </a:bodyPr>
          <a:lstStyle/>
          <a:p>
            <a:pPr algn="ctr">
              <a:lnSpc>
                <a:spcPts val="1960"/>
              </a:lnSpc>
            </a:pPr>
            <a:r>
              <a:rPr lang="en-US" sz="1400">
                <a:solidFill>
                  <a:srgbClr val="FDFEFB"/>
                </a:solidFill>
                <a:latin typeface="Open Sans Light"/>
              </a:rPr>
              <a:t>1</a:t>
            </a:r>
          </a:p>
        </p:txBody>
      </p:sp>
      <p:sp>
        <p:nvSpPr>
          <p:cNvPr id="6" name="TextBox 6"/>
          <p:cNvSpPr txBox="1"/>
          <p:nvPr/>
        </p:nvSpPr>
        <p:spPr>
          <a:xfrm>
            <a:off x="5300588" y="1034486"/>
            <a:ext cx="7585107" cy="4013764"/>
          </a:xfrm>
          <a:prstGeom prst="rect">
            <a:avLst/>
          </a:prstGeom>
        </p:spPr>
        <p:txBody>
          <a:bodyPr lIns="0" tIns="0" rIns="0" bIns="0" rtlCol="0" anchor="t">
            <a:spAutoFit/>
          </a:bodyPr>
          <a:lstStyle/>
          <a:p>
            <a:pPr algn="ctr">
              <a:lnSpc>
                <a:spcPts val="32880"/>
              </a:lnSpc>
              <a:spcBef>
                <a:spcPct val="0"/>
              </a:spcBef>
            </a:pPr>
            <a:r>
              <a:rPr lang="en-US" sz="23485" dirty="0">
                <a:solidFill>
                  <a:srgbClr val="FDFEFB"/>
                </a:solidFill>
                <a:latin typeface="Anton Bold"/>
              </a:rPr>
              <a:t>14,327</a:t>
            </a:r>
          </a:p>
        </p:txBody>
      </p:sp>
      <p:sp>
        <p:nvSpPr>
          <p:cNvPr id="7" name="TextBox 7"/>
          <p:cNvSpPr txBox="1"/>
          <p:nvPr/>
        </p:nvSpPr>
        <p:spPr>
          <a:xfrm>
            <a:off x="4915399" y="9358587"/>
            <a:ext cx="8457201" cy="500137"/>
          </a:xfrm>
          <a:prstGeom prst="rect">
            <a:avLst/>
          </a:prstGeom>
        </p:spPr>
        <p:txBody>
          <a:bodyPr lIns="0" tIns="0" rIns="0" bIns="0" rtlCol="0" anchor="t">
            <a:spAutoFit/>
          </a:bodyPr>
          <a:lstStyle/>
          <a:p>
            <a:pPr algn="ctr">
              <a:lnSpc>
                <a:spcPts val="1960"/>
              </a:lnSpc>
              <a:spcBef>
                <a:spcPct val="0"/>
              </a:spcBef>
            </a:pPr>
            <a:r>
              <a:rPr lang="en-US" sz="1400" dirty="0">
                <a:solidFill>
                  <a:srgbClr val="FDFEFB"/>
                </a:solidFill>
                <a:latin typeface="DM Sans Bold"/>
              </a:rPr>
              <a:t>Illinois Department of Human Services (2021). Summary of PUNS by Diagnosis Code. Updated 3/31/2022 Retrieved: 05/01/22 https://www.dhs.state.il.us/page.aspx?item=141313. </a:t>
            </a:r>
          </a:p>
        </p:txBody>
      </p:sp>
      <p:sp>
        <p:nvSpPr>
          <p:cNvPr id="8" name="TextBox 8"/>
          <p:cNvSpPr txBox="1"/>
          <p:nvPr/>
        </p:nvSpPr>
        <p:spPr>
          <a:xfrm>
            <a:off x="6152282" y="6322695"/>
            <a:ext cx="5765155" cy="297180"/>
          </a:xfrm>
          <a:prstGeom prst="rect">
            <a:avLst/>
          </a:prstGeom>
        </p:spPr>
        <p:txBody>
          <a:bodyPr lIns="0" tIns="0" rIns="0" bIns="0" rtlCol="0" anchor="t">
            <a:spAutoFit/>
          </a:bodyPr>
          <a:lstStyle/>
          <a:p>
            <a:pPr algn="ctr">
              <a:lnSpc>
                <a:spcPts val="2520"/>
              </a:lnSpc>
            </a:pPr>
            <a:r>
              <a:rPr lang="en-US" sz="1600" dirty="0">
                <a:solidFill>
                  <a:srgbClr val="FDFEFB"/>
                </a:solidFill>
                <a:latin typeface="Open Sans Light"/>
              </a:rPr>
              <a:t>IDHS: Overall PUNS snapshot as of 03/31/22 (state.il.us)</a:t>
            </a:r>
          </a:p>
        </p:txBody>
      </p:sp>
      <p:pic>
        <p:nvPicPr>
          <p:cNvPr id="9" name="Picture 9"/>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8459070" y="7974317"/>
            <a:ext cx="1369861" cy="962327"/>
          </a:xfrm>
          <a:prstGeom prst="rect">
            <a:avLst/>
          </a:prstGeom>
        </p:spPr>
      </p:pic>
      <p:sp>
        <p:nvSpPr>
          <p:cNvPr id="10" name="TextBox 10"/>
          <p:cNvSpPr txBox="1"/>
          <p:nvPr/>
        </p:nvSpPr>
        <p:spPr>
          <a:xfrm>
            <a:off x="553700" y="9592267"/>
            <a:ext cx="284500" cy="306431"/>
          </a:xfrm>
          <a:prstGeom prst="rect">
            <a:avLst/>
          </a:prstGeom>
        </p:spPr>
        <p:txBody>
          <a:bodyPr wrap="square" lIns="0" tIns="0" rIns="0" bIns="0" rtlCol="0" anchor="t">
            <a:spAutoFit/>
          </a:bodyPr>
          <a:lstStyle/>
          <a:p>
            <a:pPr algn="ctr">
              <a:lnSpc>
                <a:spcPts val="2520"/>
              </a:lnSpc>
            </a:pPr>
            <a:r>
              <a:rPr lang="en-US" sz="1800" dirty="0">
                <a:solidFill>
                  <a:srgbClr val="FFFFFF"/>
                </a:solidFill>
                <a:latin typeface="DM Sans Bold"/>
              </a:rPr>
              <a:t>11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65F9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886268" y="7974317"/>
            <a:ext cx="1922074" cy="1924654"/>
          </a:xfrm>
          <a:prstGeom prst="rect">
            <a:avLst/>
          </a:prstGeom>
        </p:spPr>
      </p:pic>
      <p:sp>
        <p:nvSpPr>
          <p:cNvPr id="3" name="TextBox 3"/>
          <p:cNvSpPr txBox="1"/>
          <p:nvPr/>
        </p:nvSpPr>
        <p:spPr>
          <a:xfrm>
            <a:off x="2433815" y="4901901"/>
            <a:ext cx="13487089" cy="721351"/>
          </a:xfrm>
          <a:prstGeom prst="rect">
            <a:avLst/>
          </a:prstGeom>
        </p:spPr>
        <p:txBody>
          <a:bodyPr wrap="square" lIns="0" tIns="0" rIns="0" bIns="0" rtlCol="0" anchor="t">
            <a:spAutoFit/>
          </a:bodyPr>
          <a:lstStyle/>
          <a:p>
            <a:pPr algn="ctr">
              <a:lnSpc>
                <a:spcPts val="5880"/>
              </a:lnSpc>
            </a:pPr>
            <a:r>
              <a:rPr lang="en-US" sz="4200" dirty="0">
                <a:solidFill>
                  <a:srgbClr val="FDFEFB"/>
                </a:solidFill>
                <a:latin typeface="DM Sans Bold"/>
              </a:rPr>
              <a:t>People in Illinois are seeking supports and services. </a:t>
            </a:r>
          </a:p>
        </p:txBody>
      </p:sp>
      <p:sp>
        <p:nvSpPr>
          <p:cNvPr id="4" name="TextBox 4"/>
          <p:cNvSpPr txBox="1"/>
          <p:nvPr/>
        </p:nvSpPr>
        <p:spPr>
          <a:xfrm>
            <a:off x="15628767" y="5048250"/>
            <a:ext cx="450835" cy="297180"/>
          </a:xfrm>
          <a:prstGeom prst="rect">
            <a:avLst/>
          </a:prstGeom>
        </p:spPr>
        <p:txBody>
          <a:bodyPr lIns="0" tIns="0" rIns="0" bIns="0" rtlCol="0" anchor="t">
            <a:spAutoFit/>
          </a:bodyPr>
          <a:lstStyle/>
          <a:p>
            <a:pPr algn="ctr">
              <a:lnSpc>
                <a:spcPts val="2520"/>
              </a:lnSpc>
            </a:pPr>
            <a:r>
              <a:rPr lang="en-US" sz="1800" dirty="0">
                <a:solidFill>
                  <a:srgbClr val="FDFEFB"/>
                </a:solidFill>
                <a:latin typeface="Open Sans Light"/>
              </a:rPr>
              <a:t>1</a:t>
            </a:r>
          </a:p>
        </p:txBody>
      </p:sp>
      <p:sp>
        <p:nvSpPr>
          <p:cNvPr id="5" name="TextBox 5"/>
          <p:cNvSpPr txBox="1"/>
          <p:nvPr/>
        </p:nvSpPr>
        <p:spPr>
          <a:xfrm>
            <a:off x="4931964" y="9252542"/>
            <a:ext cx="349574" cy="240665"/>
          </a:xfrm>
          <a:prstGeom prst="rect">
            <a:avLst/>
          </a:prstGeom>
        </p:spPr>
        <p:txBody>
          <a:bodyPr lIns="0" tIns="0" rIns="0" bIns="0" rtlCol="0" anchor="t">
            <a:spAutoFit/>
          </a:bodyPr>
          <a:lstStyle/>
          <a:p>
            <a:pPr algn="ctr">
              <a:lnSpc>
                <a:spcPts val="1960"/>
              </a:lnSpc>
            </a:pPr>
            <a:r>
              <a:rPr lang="en-US" sz="1400">
                <a:solidFill>
                  <a:srgbClr val="FDFEFB"/>
                </a:solidFill>
                <a:latin typeface="Open Sans Light"/>
              </a:rPr>
              <a:t>1</a:t>
            </a:r>
          </a:p>
        </p:txBody>
      </p:sp>
      <p:sp>
        <p:nvSpPr>
          <p:cNvPr id="6" name="TextBox 6"/>
          <p:cNvSpPr txBox="1"/>
          <p:nvPr/>
        </p:nvSpPr>
        <p:spPr>
          <a:xfrm>
            <a:off x="5300588" y="1034486"/>
            <a:ext cx="7585107" cy="4013764"/>
          </a:xfrm>
          <a:prstGeom prst="rect">
            <a:avLst/>
          </a:prstGeom>
        </p:spPr>
        <p:txBody>
          <a:bodyPr lIns="0" tIns="0" rIns="0" bIns="0" rtlCol="0" anchor="t">
            <a:spAutoFit/>
          </a:bodyPr>
          <a:lstStyle/>
          <a:p>
            <a:pPr algn="ctr">
              <a:lnSpc>
                <a:spcPts val="32880"/>
              </a:lnSpc>
              <a:spcBef>
                <a:spcPct val="0"/>
              </a:spcBef>
            </a:pPr>
            <a:r>
              <a:rPr lang="en-US" sz="23485" dirty="0">
                <a:solidFill>
                  <a:srgbClr val="FDFEFB"/>
                </a:solidFill>
                <a:latin typeface="Anton Bold"/>
              </a:rPr>
              <a:t>5,699</a:t>
            </a:r>
          </a:p>
        </p:txBody>
      </p:sp>
      <p:sp>
        <p:nvSpPr>
          <p:cNvPr id="7" name="TextBox 7"/>
          <p:cNvSpPr txBox="1"/>
          <p:nvPr/>
        </p:nvSpPr>
        <p:spPr>
          <a:xfrm>
            <a:off x="4915399" y="9358587"/>
            <a:ext cx="8457201" cy="500137"/>
          </a:xfrm>
          <a:prstGeom prst="rect">
            <a:avLst/>
          </a:prstGeom>
        </p:spPr>
        <p:txBody>
          <a:bodyPr lIns="0" tIns="0" rIns="0" bIns="0" rtlCol="0" anchor="t">
            <a:spAutoFit/>
          </a:bodyPr>
          <a:lstStyle/>
          <a:p>
            <a:pPr algn="ctr">
              <a:lnSpc>
                <a:spcPts val="1960"/>
              </a:lnSpc>
              <a:spcBef>
                <a:spcPct val="0"/>
              </a:spcBef>
            </a:pPr>
            <a:r>
              <a:rPr lang="en-US" sz="1400" dirty="0">
                <a:solidFill>
                  <a:srgbClr val="FDFEFB"/>
                </a:solidFill>
                <a:latin typeface="DM Sans Bold"/>
              </a:rPr>
              <a:t>Illinois Department of Human Services (2021). Summary of PUNS by Diagnosis Code. Updated 3/31/2022 Retrieved: 05/01/22 https://www.dhs.state.il.us/page.aspx?item=141313. </a:t>
            </a:r>
          </a:p>
        </p:txBody>
      </p:sp>
      <p:sp>
        <p:nvSpPr>
          <p:cNvPr id="8" name="TextBox 8"/>
          <p:cNvSpPr txBox="1"/>
          <p:nvPr/>
        </p:nvSpPr>
        <p:spPr>
          <a:xfrm>
            <a:off x="6210563" y="5729297"/>
            <a:ext cx="5765155" cy="297180"/>
          </a:xfrm>
          <a:prstGeom prst="rect">
            <a:avLst/>
          </a:prstGeom>
        </p:spPr>
        <p:txBody>
          <a:bodyPr lIns="0" tIns="0" rIns="0" bIns="0" rtlCol="0" anchor="t">
            <a:spAutoFit/>
          </a:bodyPr>
          <a:lstStyle/>
          <a:p>
            <a:pPr algn="ctr">
              <a:lnSpc>
                <a:spcPts val="2520"/>
              </a:lnSpc>
            </a:pPr>
            <a:r>
              <a:rPr lang="en-US" sz="1600" dirty="0">
                <a:solidFill>
                  <a:srgbClr val="FDFEFB"/>
                </a:solidFill>
                <a:latin typeface="Open Sans Light"/>
              </a:rPr>
              <a:t>IDHS: Overall PUNS snapshot as of 03/31/22 (state.il.us)</a:t>
            </a:r>
          </a:p>
        </p:txBody>
      </p:sp>
      <p:pic>
        <p:nvPicPr>
          <p:cNvPr id="9" name="Picture 9"/>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8459070" y="7974317"/>
            <a:ext cx="1369861" cy="962327"/>
          </a:xfrm>
          <a:prstGeom prst="rect">
            <a:avLst/>
          </a:prstGeom>
        </p:spPr>
      </p:pic>
      <p:sp>
        <p:nvSpPr>
          <p:cNvPr id="10" name="TextBox 10"/>
          <p:cNvSpPr txBox="1"/>
          <p:nvPr/>
        </p:nvSpPr>
        <p:spPr>
          <a:xfrm>
            <a:off x="553700" y="9592267"/>
            <a:ext cx="284500" cy="306431"/>
          </a:xfrm>
          <a:prstGeom prst="rect">
            <a:avLst/>
          </a:prstGeom>
        </p:spPr>
        <p:txBody>
          <a:bodyPr wrap="square" lIns="0" tIns="0" rIns="0" bIns="0" rtlCol="0" anchor="t">
            <a:spAutoFit/>
          </a:bodyPr>
          <a:lstStyle/>
          <a:p>
            <a:pPr algn="ctr">
              <a:lnSpc>
                <a:spcPts val="2520"/>
              </a:lnSpc>
            </a:pPr>
            <a:r>
              <a:rPr lang="en-US" sz="1800" dirty="0">
                <a:solidFill>
                  <a:srgbClr val="FFFFFF"/>
                </a:solidFill>
                <a:latin typeface="DM Sans Bold"/>
              </a:rPr>
              <a:t>12</a:t>
            </a:r>
          </a:p>
        </p:txBody>
      </p:sp>
    </p:spTree>
    <p:extLst>
      <p:ext uri="{BB962C8B-B14F-4D97-AF65-F5344CB8AC3E}">
        <p14:creationId xmlns:p14="http://schemas.microsoft.com/office/powerpoint/2010/main" val="2327551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13826</TotalTime>
  <Words>4218</Words>
  <Application>Microsoft Office PowerPoint</Application>
  <PresentationFormat>Custom</PresentationFormat>
  <Paragraphs>348</Paragraphs>
  <Slides>30</Slides>
  <Notes>30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30</vt:i4>
      </vt:variant>
    </vt:vector>
  </HeadingPairs>
  <TitlesOfParts>
    <vt:vector size="46" baseType="lpstr">
      <vt:lpstr>DM Sans Bold </vt:lpstr>
      <vt:lpstr>DM Sans Bold</vt:lpstr>
      <vt:lpstr>Open Sans Bold</vt:lpstr>
      <vt:lpstr>Open Sans</vt:lpstr>
      <vt:lpstr>Arimo</vt:lpstr>
      <vt:lpstr>DM Sans</vt:lpstr>
      <vt:lpstr>Animo</vt:lpstr>
      <vt:lpstr>Arial</vt:lpstr>
      <vt:lpstr>Anton Bold</vt:lpstr>
      <vt:lpstr>Open Sans Light Bold</vt:lpstr>
      <vt:lpstr>Segoe UI</vt:lpstr>
      <vt:lpstr>Anton</vt:lpstr>
      <vt:lpstr>Open Sans Light</vt:lpstr>
      <vt:lpstr>Arimo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ARC CONVENTION</dc:title>
  <dc:creator>Carole Rosen</dc:creator>
  <cp:lastModifiedBy>carole@thearcofil.org</cp:lastModifiedBy>
  <cp:revision>53</cp:revision>
  <cp:lastPrinted>2022-05-10T18:00:56Z</cp:lastPrinted>
  <dcterms:created xsi:type="dcterms:W3CDTF">2006-08-16T00:00:00Z</dcterms:created>
  <dcterms:modified xsi:type="dcterms:W3CDTF">2022-06-15T03:07:05Z</dcterms:modified>
  <dc:identifier>DAE6yGyAr-o</dc:identifier>
</cp:coreProperties>
</file>